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handoutMasterIdLst>
    <p:handoutMasterId r:id="rId34"/>
  </p:handoutMasterIdLst>
  <p:sldIdLst>
    <p:sldId id="310" r:id="rId3"/>
    <p:sldId id="260" r:id="rId4"/>
    <p:sldId id="303" r:id="rId5"/>
    <p:sldId id="261" r:id="rId6"/>
    <p:sldId id="304" r:id="rId7"/>
    <p:sldId id="297" r:id="rId8"/>
    <p:sldId id="305" r:id="rId9"/>
    <p:sldId id="298" r:id="rId10"/>
    <p:sldId id="311" r:id="rId11"/>
    <p:sldId id="312" r:id="rId12"/>
    <p:sldId id="313" r:id="rId13"/>
    <p:sldId id="306" r:id="rId14"/>
    <p:sldId id="300" r:id="rId15"/>
    <p:sldId id="329" r:id="rId16"/>
    <p:sldId id="330" r:id="rId17"/>
    <p:sldId id="333" r:id="rId18"/>
    <p:sldId id="331" r:id="rId19"/>
    <p:sldId id="332" r:id="rId20"/>
    <p:sldId id="334" r:id="rId21"/>
    <p:sldId id="335" r:id="rId22"/>
    <p:sldId id="307" r:id="rId23"/>
    <p:sldId id="299" r:id="rId24"/>
    <p:sldId id="308" r:id="rId25"/>
    <p:sldId id="301" r:id="rId26"/>
    <p:sldId id="336" r:id="rId27"/>
    <p:sldId id="337" r:id="rId28"/>
    <p:sldId id="309" r:id="rId29"/>
    <p:sldId id="339" r:id="rId30"/>
    <p:sldId id="340" r:id="rId31"/>
    <p:sldId id="279" r:id="rId32"/>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4" userDrawn="1">
          <p15:clr>
            <a:srgbClr val="A4A3A4"/>
          </p15:clr>
        </p15:guide>
        <p15:guide id="2" pos="3769" userDrawn="1">
          <p15:clr>
            <a:srgbClr val="A4A3A4"/>
          </p15:clr>
        </p15:guide>
        <p15:guide id="4" pos="460" userDrawn="1">
          <p15:clr>
            <a:srgbClr val="A4A3A4"/>
          </p15:clr>
        </p15:guide>
        <p15:guide id="5" pos="72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F00"/>
    <a:srgbClr val="FFF1E3"/>
    <a:srgbClr val="C00000"/>
    <a:srgbClr val="FF4B03"/>
    <a:srgbClr val="FF1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2154"/>
        <p:guide pos="3769"/>
        <p:guide pos="460"/>
        <p:guide pos="722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gs" Target="tags/tag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notesMaster" Target="notesMasters/notesMaster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Poppins SemiBold" panose="00000700000000000000" charset="0"/>
              <a:ea typeface="Poppins SemiBold" panose="00000700000000000000" charset="0"/>
              <a:cs typeface="Poppins SemiBold" panose="0000070000000000000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Poppins SemiBold" panose="00000700000000000000" charset="0"/>
              </a:rPr>
            </a:fld>
            <a:endParaRPr lang="zh-CN" altLang="en-US">
              <a:latin typeface="Poppins SemiBold" panose="0000070000000000000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Poppins SemiBold" panose="00000700000000000000" charset="0"/>
              <a:ea typeface="Poppins SemiBold" panose="00000700000000000000" charset="0"/>
              <a:cs typeface="Poppins SemiBold" panose="0000070000000000000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Poppins SemiBold" panose="00000700000000000000" charset="0"/>
              </a:rPr>
            </a:fld>
            <a:endParaRPr lang="zh-CN" altLang="en-US">
              <a:latin typeface="Poppins SemiBold" panose="00000700000000000000"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SemiBold" panose="00000700000000000000" charset="0"/>
                <a:ea typeface="Poppins SemiBold" panose="00000700000000000000" charset="0"/>
                <a:cs typeface="Poppins SemiBold" panose="00000700000000000000"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SemiBold" panose="00000700000000000000" charset="0"/>
                <a:ea typeface="Poppins SemiBold" panose="00000700000000000000" charset="0"/>
                <a:cs typeface="Poppins SemiBold" panose="00000700000000000000" charset="0"/>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SemiBold" panose="00000700000000000000" charset="0"/>
                <a:ea typeface="Poppins SemiBold" panose="00000700000000000000" charset="0"/>
                <a:cs typeface="Poppins SemiBold" panose="00000700000000000000"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SemiBold" panose="00000700000000000000" charset="0"/>
                <a:ea typeface="Poppins SemiBold" panose="00000700000000000000" charset="0"/>
                <a:cs typeface="Poppins SemiBold" panose="00000700000000000000" charset="0"/>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SemiBold" panose="00000700000000000000" charset="0"/>
        <a:ea typeface="Poppins SemiBold" panose="00000700000000000000" charset="0"/>
        <a:cs typeface="Poppins SemiBold" panose="00000700000000000000" charset="0"/>
      </a:defRPr>
    </a:lvl1pPr>
    <a:lvl2pPr marL="457200" algn="l" defTabSz="914400" rtl="0" eaLnBrk="1" latinLnBrk="0" hangingPunct="1">
      <a:defRPr sz="1200" kern="1200">
        <a:solidFill>
          <a:schemeClr val="tx1"/>
        </a:solidFill>
        <a:latin typeface="Poppins SemiBold" panose="00000700000000000000" charset="0"/>
        <a:ea typeface="Poppins SemiBold" panose="00000700000000000000" charset="0"/>
        <a:cs typeface="Poppins SemiBold" panose="00000700000000000000" charset="0"/>
      </a:defRPr>
    </a:lvl2pPr>
    <a:lvl3pPr marL="914400" algn="l" defTabSz="914400" rtl="0" eaLnBrk="1" latinLnBrk="0" hangingPunct="1">
      <a:defRPr sz="1200" kern="1200">
        <a:solidFill>
          <a:schemeClr val="tx1"/>
        </a:solidFill>
        <a:latin typeface="Poppins SemiBold" panose="00000700000000000000" charset="0"/>
        <a:ea typeface="Poppins SemiBold" panose="00000700000000000000" charset="0"/>
        <a:cs typeface="Poppins SemiBold" panose="00000700000000000000" charset="0"/>
      </a:defRPr>
    </a:lvl3pPr>
    <a:lvl4pPr marL="1371600" algn="l" defTabSz="914400" rtl="0" eaLnBrk="1" latinLnBrk="0" hangingPunct="1">
      <a:defRPr sz="1200" kern="1200">
        <a:solidFill>
          <a:schemeClr val="tx1"/>
        </a:solidFill>
        <a:latin typeface="Poppins SemiBold" panose="00000700000000000000" charset="0"/>
        <a:ea typeface="Poppins SemiBold" panose="00000700000000000000" charset="0"/>
        <a:cs typeface="Poppins SemiBold" panose="00000700000000000000" charset="0"/>
      </a:defRPr>
    </a:lvl4pPr>
    <a:lvl5pPr marL="1828800" algn="l" defTabSz="914400" rtl="0" eaLnBrk="1" latinLnBrk="0" hangingPunct="1">
      <a:defRPr sz="1200" kern="1200">
        <a:solidFill>
          <a:schemeClr val="tx1"/>
        </a:solidFill>
        <a:latin typeface="Poppins SemiBold" panose="00000700000000000000" charset="0"/>
        <a:ea typeface="Poppins SemiBold" panose="00000700000000000000" charset="0"/>
        <a:cs typeface="Poppins SemiBold" panose="00000700000000000000"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SemiBold" panose="00000700000000000000" charset="0"/>
                <a:ea typeface="Poppins SemiBold" panose="00000700000000000000" charset="0"/>
                <a:cs typeface="Poppins SemiBold" panose="00000700000000000000" charset="0"/>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SemiBold" panose="00000700000000000000" charset="0"/>
                <a:ea typeface="Poppins SemiBold" panose="00000700000000000000" charset="0"/>
                <a:cs typeface="Poppins SemiBold" panose="00000700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SemiBold" panose="00000700000000000000" charset="0"/>
                <a:ea typeface="Poppins SemiBold" panose="00000700000000000000" charset="0"/>
                <a:cs typeface="Poppins SemiBold" panose="00000700000000000000" charset="0"/>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Poppins SemiBold" panose="00000700000000000000" charset="0"/>
          <a:ea typeface="Poppins SemiBold" panose="00000700000000000000" charset="0"/>
          <a:cs typeface="Poppins SemiBold" panose="00000700000000000000" charset="0"/>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Poppins SemiBold" panose="00000700000000000000" charset="0"/>
          <a:ea typeface="Poppins SemiBold" panose="00000700000000000000" charset="0"/>
          <a:cs typeface="Poppins SemiBold" panose="00000700000000000000" charset="0"/>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Poppins SemiBold" panose="00000700000000000000" charset="0"/>
          <a:ea typeface="Poppins SemiBold" panose="00000700000000000000" charset="0"/>
          <a:cs typeface="Poppins SemiBold" panose="00000700000000000000" charset="0"/>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Poppins SemiBold" panose="00000700000000000000" charset="0"/>
          <a:ea typeface="Poppins SemiBold" panose="00000700000000000000" charset="0"/>
          <a:cs typeface="Poppins SemiBold" panose="00000700000000000000" charset="0"/>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Poppins SemiBold" panose="00000700000000000000" charset="0"/>
          <a:ea typeface="Poppins SemiBold" panose="00000700000000000000" charset="0"/>
          <a:cs typeface="Poppins SemiBold" panose="00000700000000000000" charset="0"/>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Poppins SemiBold" panose="00000700000000000000" charset="0"/>
          <a:ea typeface="Poppins SemiBold" panose="00000700000000000000" charset="0"/>
          <a:cs typeface="Poppins SemiBold" panose="00000700000000000000" charset="0"/>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microsoft.com/office/2007/relationships/media" Target="../media/media2.mp4"/><Relationship Id="rId1" Type="http://schemas.openxmlformats.org/officeDocument/2006/relationships/video" Target="../media/media2.mp4"/></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microsoft.com/office/2007/relationships/media" Target="../media/media3.mp4"/><Relationship Id="rId1" Type="http://schemas.openxmlformats.org/officeDocument/2006/relationships/video" Target="../media/media3.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microsoft.com/office/2007/relationships/media" Target="../media/media4.mp4"/><Relationship Id="rId1" Type="http://schemas.openxmlformats.org/officeDocument/2006/relationships/video" Target="../media/media4.mp4"/></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任意多边形: 形状 14"/>
          <p:cNvSpPr/>
          <p:nvPr/>
        </p:nvSpPr>
        <p:spPr>
          <a:xfrm>
            <a:off x="8119110" y="0"/>
            <a:ext cx="4072890"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sp>
        <p:nvSpPr>
          <p:cNvPr id="6" name="任意多边形: 形状 14"/>
          <p:cNvSpPr/>
          <p:nvPr/>
        </p:nvSpPr>
        <p:spPr>
          <a:xfrm>
            <a:off x="8347075" y="0"/>
            <a:ext cx="3861435"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sp>
        <p:nvSpPr>
          <p:cNvPr id="55" name="椭圆 54"/>
          <p:cNvSpPr/>
          <p:nvPr/>
        </p:nvSpPr>
        <p:spPr>
          <a:xfrm>
            <a:off x="770255" y="59607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6" name="椭圆 55"/>
          <p:cNvSpPr/>
          <p:nvPr/>
        </p:nvSpPr>
        <p:spPr>
          <a:xfrm>
            <a:off x="892810" y="59607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7" name="椭圆 56"/>
          <p:cNvSpPr/>
          <p:nvPr/>
        </p:nvSpPr>
        <p:spPr>
          <a:xfrm>
            <a:off x="1015365" y="59607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8" name="椭圆 57"/>
          <p:cNvSpPr/>
          <p:nvPr/>
        </p:nvSpPr>
        <p:spPr>
          <a:xfrm>
            <a:off x="1137920" y="59607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9" name="椭圆 58"/>
          <p:cNvSpPr/>
          <p:nvPr/>
        </p:nvSpPr>
        <p:spPr>
          <a:xfrm>
            <a:off x="1260475" y="59607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0" name="椭圆 59"/>
          <p:cNvSpPr/>
          <p:nvPr/>
        </p:nvSpPr>
        <p:spPr>
          <a:xfrm>
            <a:off x="770255" y="60845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1" name="椭圆 60"/>
          <p:cNvSpPr/>
          <p:nvPr/>
        </p:nvSpPr>
        <p:spPr>
          <a:xfrm>
            <a:off x="892810" y="60845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2" name="椭圆 61"/>
          <p:cNvSpPr/>
          <p:nvPr/>
        </p:nvSpPr>
        <p:spPr>
          <a:xfrm>
            <a:off x="1015365" y="60845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3" name="椭圆 62"/>
          <p:cNvSpPr/>
          <p:nvPr/>
        </p:nvSpPr>
        <p:spPr>
          <a:xfrm>
            <a:off x="1137920" y="60845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4" name="椭圆 63"/>
          <p:cNvSpPr/>
          <p:nvPr/>
        </p:nvSpPr>
        <p:spPr>
          <a:xfrm>
            <a:off x="1260475" y="60845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5" name="椭圆 64"/>
          <p:cNvSpPr/>
          <p:nvPr/>
        </p:nvSpPr>
        <p:spPr>
          <a:xfrm>
            <a:off x="770255" y="62083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6" name="椭圆 65"/>
          <p:cNvSpPr/>
          <p:nvPr/>
        </p:nvSpPr>
        <p:spPr>
          <a:xfrm>
            <a:off x="892810" y="62083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7" name="椭圆 66"/>
          <p:cNvSpPr/>
          <p:nvPr/>
        </p:nvSpPr>
        <p:spPr>
          <a:xfrm>
            <a:off x="1015365" y="62083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8" name="椭圆 67"/>
          <p:cNvSpPr/>
          <p:nvPr/>
        </p:nvSpPr>
        <p:spPr>
          <a:xfrm>
            <a:off x="1137920" y="62083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9" name="椭圆 68"/>
          <p:cNvSpPr/>
          <p:nvPr/>
        </p:nvSpPr>
        <p:spPr>
          <a:xfrm>
            <a:off x="1260475" y="62083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0" name="椭圆 69"/>
          <p:cNvSpPr/>
          <p:nvPr/>
        </p:nvSpPr>
        <p:spPr>
          <a:xfrm>
            <a:off x="770255" y="63322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1" name="椭圆 70"/>
          <p:cNvSpPr/>
          <p:nvPr/>
        </p:nvSpPr>
        <p:spPr>
          <a:xfrm>
            <a:off x="892810" y="63322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2" name="椭圆 71"/>
          <p:cNvSpPr/>
          <p:nvPr/>
        </p:nvSpPr>
        <p:spPr>
          <a:xfrm>
            <a:off x="1015365" y="63322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3" name="椭圆 72"/>
          <p:cNvSpPr/>
          <p:nvPr/>
        </p:nvSpPr>
        <p:spPr>
          <a:xfrm>
            <a:off x="1137920" y="63322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4" name="椭圆 73"/>
          <p:cNvSpPr/>
          <p:nvPr/>
        </p:nvSpPr>
        <p:spPr>
          <a:xfrm>
            <a:off x="1260475" y="63322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5" name="椭圆 74"/>
          <p:cNvSpPr/>
          <p:nvPr/>
        </p:nvSpPr>
        <p:spPr>
          <a:xfrm>
            <a:off x="770255" y="64560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6" name="椭圆 75"/>
          <p:cNvSpPr/>
          <p:nvPr/>
        </p:nvSpPr>
        <p:spPr>
          <a:xfrm>
            <a:off x="892810" y="64560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7" name="椭圆 76"/>
          <p:cNvSpPr/>
          <p:nvPr/>
        </p:nvSpPr>
        <p:spPr>
          <a:xfrm>
            <a:off x="1015365" y="64560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8" name="椭圆 77"/>
          <p:cNvSpPr/>
          <p:nvPr/>
        </p:nvSpPr>
        <p:spPr>
          <a:xfrm>
            <a:off x="1137920" y="64560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9" name="椭圆 78"/>
          <p:cNvSpPr/>
          <p:nvPr/>
        </p:nvSpPr>
        <p:spPr>
          <a:xfrm>
            <a:off x="1260475" y="64560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pic>
        <p:nvPicPr>
          <p:cNvPr id="21" name="图片 20"/>
          <p:cNvPicPr>
            <a:picLocks noChangeAspect="1"/>
          </p:cNvPicPr>
          <p:nvPr/>
        </p:nvPicPr>
        <p:blipFill>
          <a:blip r:embed="rId2"/>
          <a:srcRect l="34695" b="32301"/>
          <a:stretch>
            <a:fillRect/>
          </a:stretch>
        </p:blipFill>
        <p:spPr>
          <a:xfrm>
            <a:off x="0" y="5400675"/>
            <a:ext cx="1461770" cy="1457325"/>
          </a:xfrm>
          <a:custGeom>
            <a:avLst/>
            <a:gdLst/>
            <a:ahLst/>
            <a:cxnLst>
              <a:cxn ang="3">
                <a:pos x="hc" y="t"/>
              </a:cxn>
              <a:cxn ang="cd2">
                <a:pos x="l" y="vc"/>
              </a:cxn>
              <a:cxn ang="cd4">
                <a:pos x="hc" y="b"/>
              </a:cxn>
              <a:cxn ang="0">
                <a:pos x="r" y="vc"/>
              </a:cxn>
            </a:cxnLst>
            <a:rect l="l" t="t" r="r" b="b"/>
            <a:pathLst>
              <a:path w="2302" h="2295">
                <a:moveTo>
                  <a:pt x="0" y="0"/>
                </a:moveTo>
                <a:lnTo>
                  <a:pt x="2302" y="0"/>
                </a:lnTo>
                <a:lnTo>
                  <a:pt x="2302" y="2295"/>
                </a:lnTo>
                <a:lnTo>
                  <a:pt x="0" y="2295"/>
                </a:lnTo>
                <a:lnTo>
                  <a:pt x="0" y="0"/>
                </a:lnTo>
                <a:close/>
              </a:path>
            </a:pathLst>
          </a:custGeom>
        </p:spPr>
      </p:pic>
      <p:pic>
        <p:nvPicPr>
          <p:cNvPr id="23" name="图片 22"/>
          <p:cNvPicPr>
            <a:picLocks noChangeAspect="1"/>
          </p:cNvPicPr>
          <p:nvPr/>
        </p:nvPicPr>
        <p:blipFill>
          <a:blip r:embed="rId3"/>
          <a:srcRect t="59549"/>
          <a:stretch>
            <a:fillRect/>
          </a:stretch>
        </p:blipFill>
        <p:spPr>
          <a:xfrm>
            <a:off x="4101465" y="0"/>
            <a:ext cx="3209925" cy="1252220"/>
          </a:xfrm>
          <a:custGeom>
            <a:avLst/>
            <a:gdLst/>
            <a:ahLst/>
            <a:cxnLst>
              <a:cxn ang="3">
                <a:pos x="hc" y="t"/>
              </a:cxn>
              <a:cxn ang="cd2">
                <a:pos x="l" y="vc"/>
              </a:cxn>
              <a:cxn ang="cd4">
                <a:pos x="hc" y="b"/>
              </a:cxn>
              <a:cxn ang="0">
                <a:pos x="r" y="vc"/>
              </a:cxn>
            </a:cxnLst>
            <a:rect l="l" t="t" r="r" b="b"/>
            <a:pathLst>
              <a:path w="5055" h="1972">
                <a:moveTo>
                  <a:pt x="5055" y="0"/>
                </a:moveTo>
                <a:lnTo>
                  <a:pt x="5055" y="1972"/>
                </a:lnTo>
                <a:lnTo>
                  <a:pt x="0" y="1972"/>
                </a:lnTo>
                <a:lnTo>
                  <a:pt x="0" y="0"/>
                </a:lnTo>
                <a:lnTo>
                  <a:pt x="5055" y="0"/>
                </a:lnTo>
                <a:close/>
              </a:path>
            </a:pathLst>
          </a:custGeom>
        </p:spPr>
      </p:pic>
      <p:sp>
        <p:nvSpPr>
          <p:cNvPr id="2" name="文本框 9"/>
          <p:cNvSpPr txBox="1"/>
          <p:nvPr/>
        </p:nvSpPr>
        <p:spPr>
          <a:xfrm>
            <a:off x="892810" y="1572895"/>
            <a:ext cx="7226935" cy="2832100"/>
          </a:xfrm>
          <a:prstGeom prst="rect">
            <a:avLst/>
          </a:prstGeom>
          <a:noFill/>
        </p:spPr>
        <p:txBody>
          <a:bodyPr wrap="square" rtlCol="0" anchor="t">
            <a:noAutofit/>
          </a:bodyPr>
          <a:p>
            <a:pPr lvl="0" algn="ctr">
              <a:lnSpc>
                <a:spcPct val="90000"/>
              </a:lnSpc>
              <a:buClrTx/>
              <a:buSzTx/>
              <a:buFontTx/>
            </a:pPr>
            <a:r>
              <a:rPr lang="en-US" altLang="zh-CN" sz="2800" cap="all">
                <a:solidFill>
                  <a:schemeClr val="tx1"/>
                </a:solidFill>
                <a:effectLst>
                  <a:outerShdw blurRad="38100" dist="19050" dir="2700000" algn="tl" rotWithShape="0">
                    <a:schemeClr val="dk1">
                      <a:alpha val="40000"/>
                      <a:alpha val="40000"/>
                    </a:schemeClr>
                  </a:outerShdw>
                </a:effectLst>
                <a:uFillTx/>
                <a:latin typeface="Poppins SemiBold" panose="00000700000000000000" charset="0"/>
                <a:ea typeface="Poppins SemiBold" panose="00000700000000000000" charset="0"/>
                <a:cs typeface="Poppins SemiBold" panose="00000700000000000000" charset="0"/>
                <a:sym typeface="+mn-ea"/>
              </a:rPr>
              <a:t>PRESENTATION OF COMMENDATIONS</a:t>
            </a:r>
            <a:endParaRPr lang="en-US" altLang="zh-CN" sz="2800" cap="all">
              <a:solidFill>
                <a:schemeClr val="tx1"/>
              </a:solidFill>
              <a:effectLst>
                <a:outerShdw blurRad="38100" dist="19050" dir="2700000" algn="tl" rotWithShape="0">
                  <a:schemeClr val="dk1">
                    <a:alpha val="40000"/>
                    <a:alpha val="40000"/>
                  </a:schemeClr>
                </a:outerShdw>
              </a:effectLst>
              <a:uFillTx/>
              <a:latin typeface="Poppins SemiBold" panose="00000700000000000000" charset="0"/>
              <a:ea typeface="Poppins SemiBold" panose="00000700000000000000" charset="0"/>
              <a:cs typeface="Poppins SemiBold" panose="00000700000000000000" charset="0"/>
              <a:sym typeface="+mn-ea"/>
            </a:endParaRPr>
          </a:p>
          <a:p>
            <a:pPr lvl="0" algn="ctr">
              <a:lnSpc>
                <a:spcPct val="90000"/>
              </a:lnSpc>
              <a:buClrTx/>
              <a:buSzTx/>
              <a:buFontTx/>
            </a:pPr>
            <a:r>
              <a:rPr lang="en-US" altLang="zh-CN" sz="2800" cap="all">
                <a:solidFill>
                  <a:schemeClr val="tx1"/>
                </a:solidFill>
                <a:effectLst>
                  <a:outerShdw blurRad="38100" dist="19050" dir="2700000" algn="tl" rotWithShape="0">
                    <a:schemeClr val="dk1">
                      <a:alpha val="40000"/>
                      <a:alpha val="40000"/>
                    </a:schemeClr>
                  </a:outerShdw>
                </a:effectLst>
                <a:uFillTx/>
                <a:latin typeface="Poppins SemiBold" panose="00000700000000000000" charset="0"/>
                <a:ea typeface="Poppins SemiBold" panose="00000700000000000000" charset="0"/>
                <a:cs typeface="Poppins SemiBold" panose="00000700000000000000" charset="0"/>
                <a:sym typeface="+mn-ea"/>
              </a:rPr>
              <a:t> </a:t>
            </a:r>
            <a:endParaRPr lang="en-US" altLang="zh-CN" sz="2800" cap="all">
              <a:solidFill>
                <a:schemeClr val="tx1"/>
              </a:solidFill>
              <a:effectLst>
                <a:outerShdw blurRad="38100" dist="19050" dir="2700000" algn="tl" rotWithShape="0">
                  <a:schemeClr val="dk1">
                    <a:alpha val="40000"/>
                    <a:alpha val="40000"/>
                  </a:schemeClr>
                </a:outerShdw>
              </a:effectLst>
              <a:uFillTx/>
              <a:latin typeface="Poppins SemiBold" panose="00000700000000000000" charset="0"/>
              <a:ea typeface="Poppins SemiBold" panose="00000700000000000000" charset="0"/>
              <a:cs typeface="Poppins SemiBold" panose="00000700000000000000" charset="0"/>
              <a:sym typeface="+mn-ea"/>
            </a:endParaRPr>
          </a:p>
          <a:p>
            <a:pPr lvl="0" algn="ctr">
              <a:lnSpc>
                <a:spcPct val="90000"/>
              </a:lnSpc>
              <a:buClrTx/>
              <a:buSzTx/>
              <a:buFontTx/>
            </a:pPr>
            <a:r>
              <a:rPr lang="en-US" altLang="zh-CN" sz="2800" cap="all">
                <a:solidFill>
                  <a:schemeClr val="tx1"/>
                </a:solidFill>
                <a:effectLst>
                  <a:outerShdw blurRad="38100" dist="19050" dir="2700000" algn="tl" rotWithShape="0">
                    <a:schemeClr val="dk1">
                      <a:alpha val="40000"/>
                      <a:alpha val="40000"/>
                    </a:schemeClr>
                  </a:outerShdw>
                </a:effectLst>
                <a:uFillTx/>
                <a:latin typeface="Poppins SemiBold" panose="00000700000000000000" charset="0"/>
                <a:ea typeface="Poppins SemiBold" panose="00000700000000000000" charset="0"/>
                <a:cs typeface="Poppins SemiBold" panose="00000700000000000000" charset="0"/>
                <a:sym typeface="+mn-ea"/>
              </a:rPr>
              <a:t>BY </a:t>
            </a:r>
            <a:endParaRPr lang="en-US" altLang="zh-CN" sz="2800" cap="all">
              <a:solidFill>
                <a:schemeClr val="tx1"/>
              </a:solidFill>
              <a:effectLst>
                <a:outerShdw blurRad="38100" dist="19050" dir="2700000" algn="tl" rotWithShape="0">
                  <a:schemeClr val="dk1">
                    <a:alpha val="40000"/>
                    <a:alpha val="40000"/>
                  </a:schemeClr>
                </a:outerShdw>
              </a:effectLst>
              <a:uFillTx/>
              <a:latin typeface="Poppins SemiBold" panose="00000700000000000000" charset="0"/>
              <a:ea typeface="Poppins SemiBold" panose="00000700000000000000" charset="0"/>
              <a:cs typeface="Poppins SemiBold" panose="00000700000000000000" charset="0"/>
              <a:sym typeface="+mn-ea"/>
            </a:endParaRPr>
          </a:p>
          <a:p>
            <a:pPr lvl="0" algn="ctr">
              <a:lnSpc>
                <a:spcPct val="90000"/>
              </a:lnSpc>
              <a:buClrTx/>
              <a:buSzTx/>
              <a:buFontTx/>
            </a:pPr>
            <a:endParaRPr lang="en-US" altLang="zh-CN" sz="2800" cap="all">
              <a:solidFill>
                <a:schemeClr val="tx1"/>
              </a:solidFill>
              <a:effectLst>
                <a:outerShdw blurRad="38100" dist="19050" dir="2700000" algn="tl" rotWithShape="0">
                  <a:schemeClr val="dk1">
                    <a:alpha val="40000"/>
                    <a:alpha val="40000"/>
                  </a:schemeClr>
                </a:outerShdw>
              </a:effectLst>
              <a:uFillTx/>
              <a:latin typeface="Poppins SemiBold" panose="00000700000000000000" charset="0"/>
              <a:ea typeface="Poppins SemiBold" panose="00000700000000000000" charset="0"/>
              <a:cs typeface="Poppins SemiBold" panose="00000700000000000000" charset="0"/>
              <a:sym typeface="+mn-ea"/>
            </a:endParaRPr>
          </a:p>
          <a:p>
            <a:pPr lvl="0" algn="ctr">
              <a:lnSpc>
                <a:spcPct val="90000"/>
              </a:lnSpc>
              <a:buClrTx/>
              <a:buSzTx/>
              <a:buFontTx/>
            </a:pPr>
            <a:r>
              <a:rPr lang="en-US" altLang="zh-CN" sz="2800" cap="all">
                <a:solidFill>
                  <a:schemeClr val="tx1"/>
                </a:solidFill>
                <a:effectLst>
                  <a:outerShdw blurRad="38100" dist="19050" dir="2700000" algn="tl" rotWithShape="0">
                    <a:schemeClr val="dk1">
                      <a:alpha val="40000"/>
                      <a:alpha val="40000"/>
                    </a:schemeClr>
                  </a:outerShdw>
                </a:effectLst>
                <a:uFillTx/>
                <a:latin typeface="Poppins SemiBold" panose="00000700000000000000" charset="0"/>
                <a:ea typeface="Poppins SemiBold" panose="00000700000000000000" charset="0"/>
                <a:cs typeface="Poppins SemiBold" panose="00000700000000000000" charset="0"/>
                <a:sym typeface="+mn-ea"/>
              </a:rPr>
              <a:t>H.E. GOVEROR PATRICK KETURET OLE NTUTU </a:t>
            </a:r>
            <a:endParaRPr lang="en-US" altLang="zh-CN" sz="2800" cap="all">
              <a:solidFill>
                <a:schemeClr val="tx1"/>
              </a:solidFill>
              <a:effectLst>
                <a:outerShdw blurRad="38100" dist="19050" dir="2700000" algn="tl" rotWithShape="0">
                  <a:schemeClr val="dk1">
                    <a:alpha val="40000"/>
                    <a:alpha val="40000"/>
                  </a:schemeClr>
                </a:outerShdw>
              </a:effectLst>
              <a:uFillTx/>
              <a:latin typeface="Poppins SemiBold" panose="00000700000000000000" charset="0"/>
              <a:ea typeface="Poppins SemiBold" panose="00000700000000000000" charset="0"/>
              <a:cs typeface="Poppins SemiBold" panose="00000700000000000000" charset="0"/>
              <a:sym typeface="+mn-ea"/>
            </a:endParaRPr>
          </a:p>
        </p:txBody>
      </p:sp>
      <p:sp>
        <p:nvSpPr>
          <p:cNvPr id="17" name="文本框 7"/>
          <p:cNvSpPr txBox="1"/>
          <p:nvPr/>
        </p:nvSpPr>
        <p:spPr>
          <a:xfrm>
            <a:off x="1015365" y="5236845"/>
            <a:ext cx="309499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fontAlgn="auto"/>
            <a:r>
              <a:rPr lang="en-US" altLang="zh-CN" dirty="0">
                <a:solidFill>
                  <a:schemeClr val="bg1"/>
                </a:solidFill>
                <a:latin typeface="Poppins SemiBold" panose="00000700000000000000" charset="0"/>
                <a:ea typeface="Roboto Light" panose="02000000000000000000" charset="0"/>
                <a:cs typeface="Poppins SemiBold" panose="00000700000000000000" charset="0"/>
                <a:sym typeface="+mn-lt"/>
              </a:rPr>
              <a:t>20TH DECEMBER, 2024</a:t>
            </a:r>
            <a:endParaRPr lang="en-US" altLang="zh-CN" dirty="0">
              <a:solidFill>
                <a:schemeClr val="bg1"/>
              </a:solidFill>
              <a:latin typeface="Poppins SemiBold" panose="00000700000000000000" charset="0"/>
              <a:ea typeface="Roboto Light" panose="02000000000000000000" charset="0"/>
              <a:cs typeface="Poppins SemiBold" panose="00000700000000000000" charset="0"/>
              <a:sym typeface="+mn-lt"/>
            </a:endParaRPr>
          </a:p>
        </p:txBody>
      </p:sp>
      <p:sp>
        <p:nvSpPr>
          <p:cNvPr id="3" name="圆角矩形 15"/>
          <p:cNvSpPr/>
          <p:nvPr/>
        </p:nvSpPr>
        <p:spPr>
          <a:xfrm>
            <a:off x="859155" y="5230495"/>
            <a:ext cx="3461385" cy="400050"/>
          </a:xfrm>
          <a:prstGeom prst="roundRect">
            <a:avLst>
              <a:gd name="adj" fmla="val 50000"/>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sp>
        <p:nvSpPr>
          <p:cNvPr id="4" name="文本框 7"/>
          <p:cNvSpPr txBox="1"/>
          <p:nvPr/>
        </p:nvSpPr>
        <p:spPr>
          <a:xfrm>
            <a:off x="1015365" y="5226685"/>
            <a:ext cx="309499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fontAlgn="auto"/>
            <a:r>
              <a:rPr lang="en-US" altLang="zh-CN" dirty="0">
                <a:solidFill>
                  <a:schemeClr val="bg1"/>
                </a:solidFill>
                <a:latin typeface="Poppins SemiBold" panose="00000700000000000000" charset="0"/>
                <a:ea typeface="Roboto Light" panose="02000000000000000000" charset="0"/>
                <a:cs typeface="Poppins SemiBold" panose="00000700000000000000" charset="0"/>
                <a:sym typeface="+mn-lt"/>
              </a:rPr>
              <a:t>20TH DECEMBER, 2024</a:t>
            </a:r>
            <a:endParaRPr lang="en-US" altLang="zh-CN" dirty="0">
              <a:solidFill>
                <a:schemeClr val="bg1"/>
              </a:solidFill>
              <a:latin typeface="Poppins SemiBold" panose="00000700000000000000" charset="0"/>
              <a:ea typeface="Roboto Light" panose="02000000000000000000" charset="0"/>
              <a:cs typeface="Poppins SemiBold" panose="00000700000000000000"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000">
        <p14:prism isInverted="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Yegon Video 2">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694690" y="864870"/>
            <a:ext cx="10293985" cy="53124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YEGON 2"/>
          <p:cNvPicPr>
            <a:picLocks noChangeAspect="1"/>
          </p:cNvPicPr>
          <p:nvPr>
            <p:ph idx="1"/>
          </p:nvPr>
        </p:nvPicPr>
        <p:blipFill>
          <a:blip r:embed="rId1"/>
          <a:stretch>
            <a:fillRect/>
          </a:stretch>
        </p:blipFill>
        <p:spPr>
          <a:xfrm>
            <a:off x="2411730" y="408940"/>
            <a:ext cx="7310120" cy="59575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Benard"/>
          <p:cNvPicPr>
            <a:picLocks noChangeAspect="1"/>
          </p:cNvPicPr>
          <p:nvPr>
            <p:ph idx="1"/>
          </p:nvPr>
        </p:nvPicPr>
        <p:blipFill>
          <a:blip r:embed="rId1"/>
          <a:stretch>
            <a:fillRect/>
          </a:stretch>
        </p:blipFill>
        <p:spPr>
          <a:xfrm>
            <a:off x="789305" y="548005"/>
            <a:ext cx="10335260" cy="5761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 name="椭圆 52"/>
          <p:cNvSpPr/>
          <p:nvPr/>
        </p:nvSpPr>
        <p:spPr>
          <a:xfrm>
            <a:off x="10835640" y="17284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4" name="椭圆 53"/>
          <p:cNvSpPr/>
          <p:nvPr/>
        </p:nvSpPr>
        <p:spPr>
          <a:xfrm>
            <a:off x="10958195" y="14808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2" name="椭圆 81"/>
          <p:cNvSpPr/>
          <p:nvPr/>
        </p:nvSpPr>
        <p:spPr>
          <a:xfrm>
            <a:off x="11203305" y="17284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3" name="椭圆 82"/>
          <p:cNvSpPr/>
          <p:nvPr/>
        </p:nvSpPr>
        <p:spPr>
          <a:xfrm>
            <a:off x="11325860" y="17284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4" name="椭圆 83"/>
          <p:cNvSpPr/>
          <p:nvPr/>
        </p:nvSpPr>
        <p:spPr>
          <a:xfrm>
            <a:off x="10835640"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5" name="椭圆 84"/>
          <p:cNvSpPr/>
          <p:nvPr/>
        </p:nvSpPr>
        <p:spPr>
          <a:xfrm>
            <a:off x="10958195"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6" name="椭圆 85"/>
          <p:cNvSpPr/>
          <p:nvPr/>
        </p:nvSpPr>
        <p:spPr>
          <a:xfrm>
            <a:off x="11080750"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7" name="椭圆 86"/>
          <p:cNvSpPr/>
          <p:nvPr/>
        </p:nvSpPr>
        <p:spPr>
          <a:xfrm>
            <a:off x="11203305"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8" name="椭圆 87"/>
          <p:cNvSpPr/>
          <p:nvPr/>
        </p:nvSpPr>
        <p:spPr>
          <a:xfrm>
            <a:off x="11325860"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9" name="椭圆 88"/>
          <p:cNvSpPr/>
          <p:nvPr/>
        </p:nvSpPr>
        <p:spPr>
          <a:xfrm>
            <a:off x="10835640" y="19761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0" name="椭圆 89"/>
          <p:cNvSpPr/>
          <p:nvPr/>
        </p:nvSpPr>
        <p:spPr>
          <a:xfrm>
            <a:off x="10958195" y="19761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2" name="椭圆 91"/>
          <p:cNvSpPr/>
          <p:nvPr/>
        </p:nvSpPr>
        <p:spPr>
          <a:xfrm>
            <a:off x="11203305" y="19761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4" name="椭圆 93"/>
          <p:cNvSpPr/>
          <p:nvPr/>
        </p:nvSpPr>
        <p:spPr>
          <a:xfrm>
            <a:off x="10835640"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5" name="椭圆 94"/>
          <p:cNvSpPr/>
          <p:nvPr/>
        </p:nvSpPr>
        <p:spPr>
          <a:xfrm>
            <a:off x="10958195"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6" name="椭圆 95"/>
          <p:cNvSpPr/>
          <p:nvPr/>
        </p:nvSpPr>
        <p:spPr>
          <a:xfrm>
            <a:off x="11080750"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7" name="椭圆 96"/>
          <p:cNvSpPr/>
          <p:nvPr/>
        </p:nvSpPr>
        <p:spPr>
          <a:xfrm>
            <a:off x="11203305"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8" name="椭圆 97"/>
          <p:cNvSpPr/>
          <p:nvPr/>
        </p:nvSpPr>
        <p:spPr>
          <a:xfrm>
            <a:off x="11325860"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9" name="椭圆 98"/>
          <p:cNvSpPr/>
          <p:nvPr/>
        </p:nvSpPr>
        <p:spPr>
          <a:xfrm>
            <a:off x="10835640"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0" name="椭圆 99"/>
          <p:cNvSpPr/>
          <p:nvPr/>
        </p:nvSpPr>
        <p:spPr>
          <a:xfrm>
            <a:off x="10958195"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1" name="椭圆 100"/>
          <p:cNvSpPr/>
          <p:nvPr/>
        </p:nvSpPr>
        <p:spPr>
          <a:xfrm>
            <a:off x="11080750"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2" name="椭圆 101"/>
          <p:cNvSpPr/>
          <p:nvPr/>
        </p:nvSpPr>
        <p:spPr>
          <a:xfrm>
            <a:off x="11203305"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3" name="椭圆 102"/>
          <p:cNvSpPr/>
          <p:nvPr/>
        </p:nvSpPr>
        <p:spPr>
          <a:xfrm>
            <a:off x="11325860"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5" name="椭圆 54"/>
          <p:cNvSpPr/>
          <p:nvPr/>
        </p:nvSpPr>
        <p:spPr>
          <a:xfrm>
            <a:off x="3463925"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6" name="椭圆 55"/>
          <p:cNvSpPr/>
          <p:nvPr/>
        </p:nvSpPr>
        <p:spPr>
          <a:xfrm>
            <a:off x="3586480"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7" name="椭圆 56"/>
          <p:cNvSpPr/>
          <p:nvPr/>
        </p:nvSpPr>
        <p:spPr>
          <a:xfrm>
            <a:off x="3709035"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8" name="椭圆 57"/>
          <p:cNvSpPr/>
          <p:nvPr/>
        </p:nvSpPr>
        <p:spPr>
          <a:xfrm>
            <a:off x="3831590"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9" name="椭圆 58"/>
          <p:cNvSpPr/>
          <p:nvPr/>
        </p:nvSpPr>
        <p:spPr>
          <a:xfrm>
            <a:off x="3954145"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0" name="椭圆 59"/>
          <p:cNvSpPr/>
          <p:nvPr/>
        </p:nvSpPr>
        <p:spPr>
          <a:xfrm>
            <a:off x="3463925"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1" name="椭圆 60"/>
          <p:cNvSpPr/>
          <p:nvPr/>
        </p:nvSpPr>
        <p:spPr>
          <a:xfrm>
            <a:off x="3586480"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2" name="椭圆 61"/>
          <p:cNvSpPr/>
          <p:nvPr/>
        </p:nvSpPr>
        <p:spPr>
          <a:xfrm>
            <a:off x="3709035"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3" name="椭圆 62"/>
          <p:cNvSpPr/>
          <p:nvPr/>
        </p:nvSpPr>
        <p:spPr>
          <a:xfrm>
            <a:off x="3831590"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4" name="椭圆 63"/>
          <p:cNvSpPr/>
          <p:nvPr/>
        </p:nvSpPr>
        <p:spPr>
          <a:xfrm>
            <a:off x="3954145"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5" name="椭圆 64"/>
          <p:cNvSpPr/>
          <p:nvPr/>
        </p:nvSpPr>
        <p:spPr>
          <a:xfrm>
            <a:off x="3463925"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6" name="椭圆 65"/>
          <p:cNvSpPr/>
          <p:nvPr/>
        </p:nvSpPr>
        <p:spPr>
          <a:xfrm>
            <a:off x="3586480"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7" name="椭圆 66"/>
          <p:cNvSpPr/>
          <p:nvPr/>
        </p:nvSpPr>
        <p:spPr>
          <a:xfrm>
            <a:off x="3709035"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8" name="椭圆 67"/>
          <p:cNvSpPr/>
          <p:nvPr/>
        </p:nvSpPr>
        <p:spPr>
          <a:xfrm>
            <a:off x="3831590"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9" name="椭圆 68"/>
          <p:cNvSpPr/>
          <p:nvPr/>
        </p:nvSpPr>
        <p:spPr>
          <a:xfrm>
            <a:off x="3954145"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0" name="椭圆 69"/>
          <p:cNvSpPr/>
          <p:nvPr/>
        </p:nvSpPr>
        <p:spPr>
          <a:xfrm>
            <a:off x="3463925"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1" name="椭圆 70"/>
          <p:cNvSpPr/>
          <p:nvPr/>
        </p:nvSpPr>
        <p:spPr>
          <a:xfrm>
            <a:off x="3586480"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2" name="椭圆 71"/>
          <p:cNvSpPr/>
          <p:nvPr/>
        </p:nvSpPr>
        <p:spPr>
          <a:xfrm>
            <a:off x="3709035"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3" name="椭圆 72"/>
          <p:cNvSpPr/>
          <p:nvPr/>
        </p:nvSpPr>
        <p:spPr>
          <a:xfrm>
            <a:off x="3831590"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4" name="椭圆 73"/>
          <p:cNvSpPr/>
          <p:nvPr/>
        </p:nvSpPr>
        <p:spPr>
          <a:xfrm>
            <a:off x="3954145"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5" name="椭圆 74"/>
          <p:cNvSpPr/>
          <p:nvPr/>
        </p:nvSpPr>
        <p:spPr>
          <a:xfrm>
            <a:off x="3463925"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6" name="椭圆 75"/>
          <p:cNvSpPr/>
          <p:nvPr/>
        </p:nvSpPr>
        <p:spPr>
          <a:xfrm>
            <a:off x="3586480"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7" name="椭圆 76"/>
          <p:cNvSpPr/>
          <p:nvPr/>
        </p:nvSpPr>
        <p:spPr>
          <a:xfrm>
            <a:off x="3709035"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8" name="椭圆 77"/>
          <p:cNvSpPr/>
          <p:nvPr/>
        </p:nvSpPr>
        <p:spPr>
          <a:xfrm>
            <a:off x="3831590"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9" name="椭圆 78"/>
          <p:cNvSpPr/>
          <p:nvPr/>
        </p:nvSpPr>
        <p:spPr>
          <a:xfrm>
            <a:off x="3954145"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pic>
        <p:nvPicPr>
          <p:cNvPr id="43" name="图片 42"/>
          <p:cNvPicPr>
            <a:picLocks noChangeAspect="1"/>
          </p:cNvPicPr>
          <p:nvPr/>
        </p:nvPicPr>
        <p:blipFill>
          <a:blip r:embed="rId1"/>
          <a:srcRect t="59549"/>
          <a:stretch>
            <a:fillRect/>
          </a:stretch>
        </p:blipFill>
        <p:spPr>
          <a:xfrm>
            <a:off x="5462905" y="-8890"/>
            <a:ext cx="3209925" cy="1252220"/>
          </a:xfrm>
          <a:custGeom>
            <a:avLst/>
            <a:gdLst/>
            <a:ahLst/>
            <a:cxnLst>
              <a:cxn ang="3">
                <a:pos x="hc" y="t"/>
              </a:cxn>
              <a:cxn ang="cd2">
                <a:pos x="l" y="vc"/>
              </a:cxn>
              <a:cxn ang="cd4">
                <a:pos x="hc" y="b"/>
              </a:cxn>
              <a:cxn ang="0">
                <a:pos x="r" y="vc"/>
              </a:cxn>
            </a:cxnLst>
            <a:rect l="l" t="t" r="r" b="b"/>
            <a:pathLst>
              <a:path w="5055" h="1972">
                <a:moveTo>
                  <a:pt x="5055" y="0"/>
                </a:moveTo>
                <a:lnTo>
                  <a:pt x="5055" y="1972"/>
                </a:lnTo>
                <a:lnTo>
                  <a:pt x="0" y="1972"/>
                </a:lnTo>
                <a:lnTo>
                  <a:pt x="0" y="0"/>
                </a:lnTo>
                <a:lnTo>
                  <a:pt x="5055" y="0"/>
                </a:lnTo>
                <a:close/>
              </a:path>
            </a:pathLst>
          </a:custGeom>
        </p:spPr>
      </p:pic>
      <p:sp>
        <p:nvSpPr>
          <p:cNvPr id="15" name="任意多边形: 形状 14"/>
          <p:cNvSpPr/>
          <p:nvPr/>
        </p:nvSpPr>
        <p:spPr>
          <a:xfrm flipH="1">
            <a:off x="-3810" y="0"/>
            <a:ext cx="4486910"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sp>
        <p:nvSpPr>
          <p:cNvPr id="8" name="任意多边形: 形状 14"/>
          <p:cNvSpPr/>
          <p:nvPr/>
        </p:nvSpPr>
        <p:spPr>
          <a:xfrm flipH="1">
            <a:off x="-3810" y="0"/>
            <a:ext cx="3876040" cy="652399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pic>
        <p:nvPicPr>
          <p:cNvPr id="42" name="图片 41"/>
          <p:cNvPicPr>
            <a:picLocks noChangeAspect="1"/>
          </p:cNvPicPr>
          <p:nvPr/>
        </p:nvPicPr>
        <p:blipFill>
          <a:blip r:embed="rId3"/>
          <a:srcRect l="34695" b="32301"/>
          <a:stretch>
            <a:fillRect/>
          </a:stretch>
        </p:blipFill>
        <p:spPr>
          <a:xfrm flipH="1">
            <a:off x="10730230" y="5400675"/>
            <a:ext cx="1461770" cy="1457325"/>
          </a:xfrm>
          <a:custGeom>
            <a:avLst/>
            <a:gdLst/>
            <a:ahLst/>
            <a:cxnLst>
              <a:cxn ang="3">
                <a:pos x="hc" y="t"/>
              </a:cxn>
              <a:cxn ang="cd2">
                <a:pos x="l" y="vc"/>
              </a:cxn>
              <a:cxn ang="cd4">
                <a:pos x="hc" y="b"/>
              </a:cxn>
              <a:cxn ang="0">
                <a:pos x="r" y="vc"/>
              </a:cxn>
            </a:cxnLst>
            <a:rect l="l" t="t" r="r" b="b"/>
            <a:pathLst>
              <a:path w="2302" h="2295">
                <a:moveTo>
                  <a:pt x="0" y="0"/>
                </a:moveTo>
                <a:lnTo>
                  <a:pt x="2302" y="0"/>
                </a:lnTo>
                <a:lnTo>
                  <a:pt x="2302" y="2295"/>
                </a:lnTo>
                <a:lnTo>
                  <a:pt x="0" y="2295"/>
                </a:lnTo>
                <a:lnTo>
                  <a:pt x="0" y="0"/>
                </a:lnTo>
                <a:close/>
              </a:path>
            </a:pathLst>
          </a:custGeom>
        </p:spPr>
      </p:pic>
      <p:sp>
        <p:nvSpPr>
          <p:cNvPr id="45" name="弧形 44"/>
          <p:cNvSpPr/>
          <p:nvPr/>
        </p:nvSpPr>
        <p:spPr>
          <a:xfrm>
            <a:off x="-5930265" y="-1850390"/>
            <a:ext cx="10539730" cy="10539730"/>
          </a:xfrm>
          <a:prstGeom prst="arc">
            <a:avLst>
              <a:gd name="adj1" fmla="val 19166087"/>
              <a:gd name="adj2" fmla="val 2444306"/>
            </a:avLst>
          </a:prstGeom>
          <a:ln w="38100">
            <a:solidFill>
              <a:srgbClr val="FFF1E3"/>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cs typeface="Poppins SemiBold" panose="00000700000000000000" charset="0"/>
            </a:endParaRPr>
          </a:p>
        </p:txBody>
      </p:sp>
      <p:sp>
        <p:nvSpPr>
          <p:cNvPr id="12" name="文本框 11"/>
          <p:cNvSpPr txBox="1"/>
          <p:nvPr/>
        </p:nvSpPr>
        <p:spPr>
          <a:xfrm>
            <a:off x="5022850" y="2417445"/>
            <a:ext cx="6221730" cy="3351530"/>
          </a:xfrm>
          <a:prstGeom prst="rect">
            <a:avLst/>
          </a:prstGeom>
          <a:noFill/>
        </p:spPr>
        <p:txBody>
          <a:bodyPr wrap="square" rtlCol="0" anchor="t">
            <a:noAutofit/>
          </a:bodyPr>
          <a:p>
            <a:pPr algn="just"/>
            <a:r>
              <a:rPr lang="en-US" altLang="zh-CN" sz="2800">
                <a:solidFill>
                  <a:schemeClr val="tx1">
                    <a:lumMod val="75000"/>
                    <a:lumOff val="25000"/>
                  </a:schemeClr>
                </a:solidFill>
                <a:latin typeface="Poppins SemiBold" panose="00000700000000000000" charset="0"/>
                <a:ea typeface="Poppins SemiBold" panose="00000700000000000000" charset="0"/>
                <a:cs typeface="Poppins SemiBold" panose="00000700000000000000" charset="0"/>
              </a:rPr>
              <a:t>This is to commend you for your gallant act of management, innovation and steering the implementation of the Maasai Mara Game Reserve Management Plan for the year 2023-2024.</a:t>
            </a:r>
            <a:endParaRPr lang="en-US" altLang="zh-CN" sz="2800">
              <a:solidFill>
                <a:schemeClr val="tx1">
                  <a:lumMod val="75000"/>
                  <a:lumOff val="25000"/>
                </a:schemeClr>
              </a:solidFill>
              <a:latin typeface="Poppins SemiBold" panose="00000700000000000000" charset="0"/>
              <a:ea typeface="Poppins SemiBold" panose="00000700000000000000" charset="0"/>
              <a:cs typeface="Poppins SemiBold" panose="00000700000000000000" charset="0"/>
            </a:endParaRPr>
          </a:p>
        </p:txBody>
      </p:sp>
      <p:sp>
        <p:nvSpPr>
          <p:cNvPr id="2" name="文本框 30"/>
          <p:cNvSpPr txBox="1"/>
          <p:nvPr/>
        </p:nvSpPr>
        <p:spPr>
          <a:xfrm>
            <a:off x="4609465" y="374650"/>
            <a:ext cx="762635" cy="426085"/>
          </a:xfrm>
          <a:prstGeom prst="rect">
            <a:avLst/>
          </a:prstGeom>
          <a:noFill/>
        </p:spPr>
        <p:txBody>
          <a:bodyPr wrap="square" rtlCol="0" anchor="t">
            <a:noAutofit/>
          </a:bodyPr>
          <a:p>
            <a:pPr lvl="0" algn="ctr">
              <a:lnSpc>
                <a:spcPct val="90000"/>
              </a:lnSpc>
              <a:buClrTx/>
              <a:buSzTx/>
              <a:buFontTx/>
            </a:pPr>
            <a:r>
              <a:rPr lang="en-US" altLang="zh-CN" sz="2800" cap="all">
                <a:solidFill>
                  <a:srgbClr val="FF7F00"/>
                </a:solidFill>
                <a:uFillTx/>
                <a:latin typeface="Poppins SemiBold" panose="00000700000000000000" charset="0"/>
                <a:cs typeface="Poppins SemiBold" panose="00000700000000000000" charset="0"/>
                <a:sym typeface="+mn-ea"/>
              </a:rPr>
              <a:t>05.</a:t>
            </a:r>
            <a:endParaRPr lang="en-US" altLang="zh-CN" sz="2800" cap="all">
              <a:solidFill>
                <a:srgbClr val="FF7F00"/>
              </a:solidFill>
              <a:uFillTx/>
              <a:latin typeface="Poppins SemiBold" panose="00000700000000000000" charset="0"/>
              <a:cs typeface="Poppins SemiBold" panose="00000700000000000000" charset="0"/>
              <a:sym typeface="+mn-ea"/>
            </a:endParaRPr>
          </a:p>
        </p:txBody>
      </p:sp>
      <p:sp>
        <p:nvSpPr>
          <p:cNvPr id="4" name="文本框 3"/>
          <p:cNvSpPr txBox="1"/>
          <p:nvPr/>
        </p:nvSpPr>
        <p:spPr>
          <a:xfrm>
            <a:off x="5385435" y="789305"/>
            <a:ext cx="3882390" cy="534035"/>
          </a:xfrm>
          <a:prstGeom prst="rect">
            <a:avLst/>
          </a:prstGeom>
          <a:noFill/>
        </p:spPr>
        <p:txBody>
          <a:bodyPr wrap="square" rtlCol="0" anchor="t">
            <a:spAutoFit/>
          </a:bodyPr>
          <a:p>
            <a:pPr>
              <a:lnSpc>
                <a:spcPct val="90000"/>
              </a:lnSpc>
              <a:spcBef>
                <a:spcPts val="0"/>
              </a:spcBef>
              <a:spcAft>
                <a:spcPts val="0"/>
              </a:spcAft>
            </a:pPr>
            <a:r>
              <a:rPr lang="en-US" altLang="zh-CN" sz="3200" cap="all">
                <a:solidFill>
                  <a:srgbClr val="FF7F00"/>
                </a:solidFill>
                <a:uFillTx/>
                <a:latin typeface="Poppins SemiBold" panose="00000700000000000000" charset="0"/>
                <a:ea typeface="Poppins SemiBold" panose="00000700000000000000" charset="0"/>
                <a:cs typeface="Poppins SemiBold" panose="00000700000000000000" charset="0"/>
                <a:sym typeface="+mn-ea"/>
              </a:rPr>
              <a:t>STEPHEN MINIS</a:t>
            </a:r>
            <a:endParaRPr lang="en-US" altLang="zh-CN" sz="3200" cap="all">
              <a:solidFill>
                <a:srgbClr val="FF7F00"/>
              </a:solidFill>
              <a:uFillTx/>
              <a:latin typeface="Poppins SemiBold" panose="00000700000000000000" charset="0"/>
              <a:ea typeface="Poppins SemiBold" panose="00000700000000000000" charset="0"/>
              <a:cs typeface="Poppins SemiBold" panose="00000700000000000000"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WhatsApp Image 2024-12-20 at 10.46.27"/>
          <p:cNvPicPr>
            <a:picLocks noChangeAspect="1"/>
          </p:cNvPicPr>
          <p:nvPr>
            <p:ph idx="1"/>
          </p:nvPr>
        </p:nvPicPr>
        <p:blipFill>
          <a:blip r:embed="rId1"/>
          <a:stretch>
            <a:fillRect/>
          </a:stretch>
        </p:blipFill>
        <p:spPr>
          <a:xfrm>
            <a:off x="862330" y="1184275"/>
            <a:ext cx="5487670" cy="4839970"/>
          </a:xfrm>
          <a:prstGeom prst="rect">
            <a:avLst/>
          </a:prstGeom>
        </p:spPr>
      </p:pic>
      <p:pic>
        <p:nvPicPr>
          <p:cNvPr id="5" name="Picture 4" descr="WhatsApp Image 2024-12-20 at 10.43.53"/>
          <p:cNvPicPr>
            <a:picLocks noChangeAspect="1"/>
          </p:cNvPicPr>
          <p:nvPr/>
        </p:nvPicPr>
        <p:blipFill>
          <a:blip r:embed="rId2"/>
          <a:stretch>
            <a:fillRect/>
          </a:stretch>
        </p:blipFill>
        <p:spPr>
          <a:xfrm>
            <a:off x="6350000" y="1184275"/>
            <a:ext cx="5161280" cy="4839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WhatsApp Image 2024-12-20 at 10.46.45"/>
          <p:cNvPicPr>
            <a:picLocks noChangeAspect="1"/>
          </p:cNvPicPr>
          <p:nvPr>
            <p:ph idx="1"/>
          </p:nvPr>
        </p:nvPicPr>
        <p:blipFill>
          <a:blip r:embed="rId1"/>
          <a:srcRect t="18857" b="13923"/>
          <a:stretch>
            <a:fillRect/>
          </a:stretch>
        </p:blipFill>
        <p:spPr>
          <a:xfrm>
            <a:off x="811530" y="927100"/>
            <a:ext cx="5284470" cy="5028565"/>
          </a:xfrm>
          <a:prstGeom prst="rect">
            <a:avLst/>
          </a:prstGeom>
        </p:spPr>
      </p:pic>
      <p:pic>
        <p:nvPicPr>
          <p:cNvPr id="5" name="Picture 4" descr="WhatsApp Image 2024-12-20 at 10.46.29"/>
          <p:cNvPicPr>
            <a:picLocks noChangeAspect="1"/>
          </p:cNvPicPr>
          <p:nvPr/>
        </p:nvPicPr>
        <p:blipFill>
          <a:blip r:embed="rId2"/>
          <a:srcRect t="32361" b="31639"/>
          <a:stretch>
            <a:fillRect/>
          </a:stretch>
        </p:blipFill>
        <p:spPr>
          <a:xfrm>
            <a:off x="6096000" y="926465"/>
            <a:ext cx="5284470" cy="5029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WhatsApp Video 2024-12-20 at 10.43.30">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590550" y="666750"/>
            <a:ext cx="10280650" cy="553529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WhatsApp Image 2024-12-20 at 10.43.39"/>
          <p:cNvPicPr>
            <a:picLocks noChangeAspect="1"/>
          </p:cNvPicPr>
          <p:nvPr>
            <p:ph idx="1"/>
          </p:nvPr>
        </p:nvPicPr>
        <p:blipFill>
          <a:blip r:embed="rId1"/>
          <a:stretch>
            <a:fillRect/>
          </a:stretch>
        </p:blipFill>
        <p:spPr>
          <a:xfrm>
            <a:off x="459105" y="766445"/>
            <a:ext cx="5379085" cy="5325745"/>
          </a:xfrm>
          <a:prstGeom prst="rect">
            <a:avLst/>
          </a:prstGeom>
        </p:spPr>
      </p:pic>
      <p:pic>
        <p:nvPicPr>
          <p:cNvPr id="5" name="Picture 4" descr="WhatsApp Image 2024-12-20 at 10.43.54"/>
          <p:cNvPicPr>
            <a:picLocks noChangeAspect="1"/>
          </p:cNvPicPr>
          <p:nvPr/>
        </p:nvPicPr>
        <p:blipFill>
          <a:blip r:embed="rId2"/>
          <a:stretch>
            <a:fillRect/>
          </a:stretch>
        </p:blipFill>
        <p:spPr>
          <a:xfrm>
            <a:off x="5838190" y="766445"/>
            <a:ext cx="5701665" cy="53257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WhatsApp Video 2024-12-20 at 10.43.29">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144270" y="1120775"/>
            <a:ext cx="8795385" cy="505650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WhatsApp Image 2024-12-20 at 10.43.27 (1)"/>
          <p:cNvPicPr>
            <a:picLocks noChangeAspect="1"/>
          </p:cNvPicPr>
          <p:nvPr>
            <p:ph idx="1"/>
          </p:nvPr>
        </p:nvPicPr>
        <p:blipFill>
          <a:blip r:embed="rId1"/>
          <a:stretch>
            <a:fillRect/>
          </a:stretch>
        </p:blipFill>
        <p:spPr>
          <a:xfrm>
            <a:off x="301625" y="807085"/>
            <a:ext cx="5614670" cy="5546090"/>
          </a:xfrm>
          <a:prstGeom prst="rect">
            <a:avLst/>
          </a:prstGeom>
        </p:spPr>
      </p:pic>
      <p:pic>
        <p:nvPicPr>
          <p:cNvPr id="5" name="Picture 4" descr="WhatsApp Image 2024-12-20 at 10.43.28"/>
          <p:cNvPicPr>
            <a:picLocks noChangeAspect="1"/>
          </p:cNvPicPr>
          <p:nvPr/>
        </p:nvPicPr>
        <p:blipFill>
          <a:blip r:embed="rId2"/>
          <a:stretch>
            <a:fillRect/>
          </a:stretch>
        </p:blipFill>
        <p:spPr>
          <a:xfrm>
            <a:off x="5916295" y="807085"/>
            <a:ext cx="6148705" cy="5546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p14:doors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 name="椭圆 52"/>
          <p:cNvSpPr/>
          <p:nvPr/>
        </p:nvSpPr>
        <p:spPr>
          <a:xfrm>
            <a:off x="10835640" y="17284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4" name="椭圆 53"/>
          <p:cNvSpPr/>
          <p:nvPr/>
        </p:nvSpPr>
        <p:spPr>
          <a:xfrm>
            <a:off x="10958195" y="14808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2" name="椭圆 81"/>
          <p:cNvSpPr/>
          <p:nvPr/>
        </p:nvSpPr>
        <p:spPr>
          <a:xfrm>
            <a:off x="11203305" y="17284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3" name="椭圆 82"/>
          <p:cNvSpPr/>
          <p:nvPr/>
        </p:nvSpPr>
        <p:spPr>
          <a:xfrm>
            <a:off x="11325860" y="17284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4" name="椭圆 83"/>
          <p:cNvSpPr/>
          <p:nvPr/>
        </p:nvSpPr>
        <p:spPr>
          <a:xfrm>
            <a:off x="10835640"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5" name="椭圆 84"/>
          <p:cNvSpPr/>
          <p:nvPr/>
        </p:nvSpPr>
        <p:spPr>
          <a:xfrm>
            <a:off x="10958195"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6" name="椭圆 85"/>
          <p:cNvSpPr/>
          <p:nvPr/>
        </p:nvSpPr>
        <p:spPr>
          <a:xfrm>
            <a:off x="11080750"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7" name="椭圆 86"/>
          <p:cNvSpPr/>
          <p:nvPr/>
        </p:nvSpPr>
        <p:spPr>
          <a:xfrm>
            <a:off x="11203305"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8" name="椭圆 87"/>
          <p:cNvSpPr/>
          <p:nvPr/>
        </p:nvSpPr>
        <p:spPr>
          <a:xfrm>
            <a:off x="11325860"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9" name="椭圆 88"/>
          <p:cNvSpPr/>
          <p:nvPr/>
        </p:nvSpPr>
        <p:spPr>
          <a:xfrm>
            <a:off x="10835640" y="19761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0" name="椭圆 89"/>
          <p:cNvSpPr/>
          <p:nvPr/>
        </p:nvSpPr>
        <p:spPr>
          <a:xfrm>
            <a:off x="10958195" y="19761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2" name="椭圆 91"/>
          <p:cNvSpPr/>
          <p:nvPr/>
        </p:nvSpPr>
        <p:spPr>
          <a:xfrm>
            <a:off x="11203305" y="19761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4" name="椭圆 93"/>
          <p:cNvSpPr/>
          <p:nvPr/>
        </p:nvSpPr>
        <p:spPr>
          <a:xfrm>
            <a:off x="10835640"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5" name="椭圆 94"/>
          <p:cNvSpPr/>
          <p:nvPr/>
        </p:nvSpPr>
        <p:spPr>
          <a:xfrm>
            <a:off x="10958195"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6" name="椭圆 95"/>
          <p:cNvSpPr/>
          <p:nvPr/>
        </p:nvSpPr>
        <p:spPr>
          <a:xfrm>
            <a:off x="11080750"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7" name="椭圆 96"/>
          <p:cNvSpPr/>
          <p:nvPr/>
        </p:nvSpPr>
        <p:spPr>
          <a:xfrm>
            <a:off x="11203305"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8" name="椭圆 97"/>
          <p:cNvSpPr/>
          <p:nvPr/>
        </p:nvSpPr>
        <p:spPr>
          <a:xfrm>
            <a:off x="11325860"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9" name="椭圆 98"/>
          <p:cNvSpPr/>
          <p:nvPr/>
        </p:nvSpPr>
        <p:spPr>
          <a:xfrm>
            <a:off x="10835640"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0" name="椭圆 99"/>
          <p:cNvSpPr/>
          <p:nvPr/>
        </p:nvSpPr>
        <p:spPr>
          <a:xfrm>
            <a:off x="10958195"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1" name="椭圆 100"/>
          <p:cNvSpPr/>
          <p:nvPr/>
        </p:nvSpPr>
        <p:spPr>
          <a:xfrm>
            <a:off x="11080750"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2" name="椭圆 101"/>
          <p:cNvSpPr/>
          <p:nvPr/>
        </p:nvSpPr>
        <p:spPr>
          <a:xfrm>
            <a:off x="11203305"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3" name="椭圆 102"/>
          <p:cNvSpPr/>
          <p:nvPr/>
        </p:nvSpPr>
        <p:spPr>
          <a:xfrm>
            <a:off x="11325860"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5" name="椭圆 54"/>
          <p:cNvSpPr/>
          <p:nvPr/>
        </p:nvSpPr>
        <p:spPr>
          <a:xfrm>
            <a:off x="3463925"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6" name="椭圆 55"/>
          <p:cNvSpPr/>
          <p:nvPr/>
        </p:nvSpPr>
        <p:spPr>
          <a:xfrm>
            <a:off x="3586480"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7" name="椭圆 56"/>
          <p:cNvSpPr/>
          <p:nvPr/>
        </p:nvSpPr>
        <p:spPr>
          <a:xfrm>
            <a:off x="3709035"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8" name="椭圆 57"/>
          <p:cNvSpPr/>
          <p:nvPr/>
        </p:nvSpPr>
        <p:spPr>
          <a:xfrm>
            <a:off x="3831590"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9" name="椭圆 58"/>
          <p:cNvSpPr/>
          <p:nvPr/>
        </p:nvSpPr>
        <p:spPr>
          <a:xfrm>
            <a:off x="3954145"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0" name="椭圆 59"/>
          <p:cNvSpPr/>
          <p:nvPr/>
        </p:nvSpPr>
        <p:spPr>
          <a:xfrm>
            <a:off x="3463925"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1" name="椭圆 60"/>
          <p:cNvSpPr/>
          <p:nvPr/>
        </p:nvSpPr>
        <p:spPr>
          <a:xfrm>
            <a:off x="3586480"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2" name="椭圆 61"/>
          <p:cNvSpPr/>
          <p:nvPr/>
        </p:nvSpPr>
        <p:spPr>
          <a:xfrm>
            <a:off x="3709035"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3" name="椭圆 62"/>
          <p:cNvSpPr/>
          <p:nvPr/>
        </p:nvSpPr>
        <p:spPr>
          <a:xfrm>
            <a:off x="3831590"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4" name="椭圆 63"/>
          <p:cNvSpPr/>
          <p:nvPr/>
        </p:nvSpPr>
        <p:spPr>
          <a:xfrm>
            <a:off x="3954145"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5" name="椭圆 64"/>
          <p:cNvSpPr/>
          <p:nvPr/>
        </p:nvSpPr>
        <p:spPr>
          <a:xfrm>
            <a:off x="3463925"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6" name="椭圆 65"/>
          <p:cNvSpPr/>
          <p:nvPr/>
        </p:nvSpPr>
        <p:spPr>
          <a:xfrm>
            <a:off x="3586480"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7" name="椭圆 66"/>
          <p:cNvSpPr/>
          <p:nvPr/>
        </p:nvSpPr>
        <p:spPr>
          <a:xfrm>
            <a:off x="3709035"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8" name="椭圆 67"/>
          <p:cNvSpPr/>
          <p:nvPr/>
        </p:nvSpPr>
        <p:spPr>
          <a:xfrm>
            <a:off x="3831590"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9" name="椭圆 68"/>
          <p:cNvSpPr/>
          <p:nvPr/>
        </p:nvSpPr>
        <p:spPr>
          <a:xfrm>
            <a:off x="3954145"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0" name="椭圆 69"/>
          <p:cNvSpPr/>
          <p:nvPr/>
        </p:nvSpPr>
        <p:spPr>
          <a:xfrm>
            <a:off x="3463925"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1" name="椭圆 70"/>
          <p:cNvSpPr/>
          <p:nvPr/>
        </p:nvSpPr>
        <p:spPr>
          <a:xfrm>
            <a:off x="3586480"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2" name="椭圆 71"/>
          <p:cNvSpPr/>
          <p:nvPr/>
        </p:nvSpPr>
        <p:spPr>
          <a:xfrm>
            <a:off x="3709035"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3" name="椭圆 72"/>
          <p:cNvSpPr/>
          <p:nvPr/>
        </p:nvSpPr>
        <p:spPr>
          <a:xfrm>
            <a:off x="3831590"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4" name="椭圆 73"/>
          <p:cNvSpPr/>
          <p:nvPr/>
        </p:nvSpPr>
        <p:spPr>
          <a:xfrm>
            <a:off x="3954145"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5" name="椭圆 74"/>
          <p:cNvSpPr/>
          <p:nvPr/>
        </p:nvSpPr>
        <p:spPr>
          <a:xfrm>
            <a:off x="3463925"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6" name="椭圆 75"/>
          <p:cNvSpPr/>
          <p:nvPr/>
        </p:nvSpPr>
        <p:spPr>
          <a:xfrm>
            <a:off x="3586480"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7" name="椭圆 76"/>
          <p:cNvSpPr/>
          <p:nvPr/>
        </p:nvSpPr>
        <p:spPr>
          <a:xfrm>
            <a:off x="3709035"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8" name="椭圆 77"/>
          <p:cNvSpPr/>
          <p:nvPr/>
        </p:nvSpPr>
        <p:spPr>
          <a:xfrm>
            <a:off x="3831590"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9" name="椭圆 78"/>
          <p:cNvSpPr/>
          <p:nvPr/>
        </p:nvSpPr>
        <p:spPr>
          <a:xfrm>
            <a:off x="3954145"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pic>
        <p:nvPicPr>
          <p:cNvPr id="43" name="图片 42"/>
          <p:cNvPicPr>
            <a:picLocks noChangeAspect="1"/>
          </p:cNvPicPr>
          <p:nvPr/>
        </p:nvPicPr>
        <p:blipFill>
          <a:blip r:embed="rId1"/>
          <a:srcRect t="59549"/>
          <a:stretch>
            <a:fillRect/>
          </a:stretch>
        </p:blipFill>
        <p:spPr>
          <a:xfrm>
            <a:off x="5462905" y="457200"/>
            <a:ext cx="520700" cy="470535"/>
          </a:xfrm>
          <a:custGeom>
            <a:avLst/>
            <a:gdLst/>
            <a:ahLst/>
            <a:cxnLst>
              <a:cxn ang="3">
                <a:pos x="hc" y="t"/>
              </a:cxn>
              <a:cxn ang="cd2">
                <a:pos x="l" y="vc"/>
              </a:cxn>
              <a:cxn ang="cd4">
                <a:pos x="hc" y="b"/>
              </a:cxn>
              <a:cxn ang="0">
                <a:pos x="r" y="vc"/>
              </a:cxn>
            </a:cxnLst>
            <a:rect l="l" t="t" r="r" b="b"/>
            <a:pathLst>
              <a:path w="5055" h="1972">
                <a:moveTo>
                  <a:pt x="5055" y="0"/>
                </a:moveTo>
                <a:lnTo>
                  <a:pt x="5055" y="1972"/>
                </a:lnTo>
                <a:lnTo>
                  <a:pt x="0" y="1972"/>
                </a:lnTo>
                <a:lnTo>
                  <a:pt x="0" y="0"/>
                </a:lnTo>
                <a:lnTo>
                  <a:pt x="5055" y="0"/>
                </a:lnTo>
                <a:close/>
              </a:path>
            </a:pathLst>
          </a:custGeom>
        </p:spPr>
      </p:pic>
      <p:sp>
        <p:nvSpPr>
          <p:cNvPr id="15" name="任意多边形: 形状 14"/>
          <p:cNvSpPr/>
          <p:nvPr/>
        </p:nvSpPr>
        <p:spPr>
          <a:xfrm flipH="1">
            <a:off x="-3810" y="0"/>
            <a:ext cx="4486910"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sp>
        <p:nvSpPr>
          <p:cNvPr id="8" name="任意多边形: 形状 14"/>
          <p:cNvSpPr/>
          <p:nvPr/>
        </p:nvSpPr>
        <p:spPr>
          <a:xfrm flipH="1">
            <a:off x="-3810" y="0"/>
            <a:ext cx="3876040" cy="652399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pic>
        <p:nvPicPr>
          <p:cNvPr id="42" name="图片 41"/>
          <p:cNvPicPr>
            <a:picLocks noChangeAspect="1"/>
          </p:cNvPicPr>
          <p:nvPr/>
        </p:nvPicPr>
        <p:blipFill>
          <a:blip r:embed="rId3"/>
          <a:srcRect l="34695" b="32301"/>
          <a:stretch>
            <a:fillRect/>
          </a:stretch>
        </p:blipFill>
        <p:spPr>
          <a:xfrm flipH="1">
            <a:off x="10730230" y="5372735"/>
            <a:ext cx="1461770" cy="1457325"/>
          </a:xfrm>
          <a:custGeom>
            <a:avLst/>
            <a:gdLst/>
            <a:ahLst/>
            <a:cxnLst>
              <a:cxn ang="3">
                <a:pos x="hc" y="t"/>
              </a:cxn>
              <a:cxn ang="cd2">
                <a:pos x="l" y="vc"/>
              </a:cxn>
              <a:cxn ang="cd4">
                <a:pos x="hc" y="b"/>
              </a:cxn>
              <a:cxn ang="0">
                <a:pos x="r" y="vc"/>
              </a:cxn>
            </a:cxnLst>
            <a:rect l="l" t="t" r="r" b="b"/>
            <a:pathLst>
              <a:path w="2302" h="2295">
                <a:moveTo>
                  <a:pt x="0" y="0"/>
                </a:moveTo>
                <a:lnTo>
                  <a:pt x="2302" y="0"/>
                </a:lnTo>
                <a:lnTo>
                  <a:pt x="2302" y="2295"/>
                </a:lnTo>
                <a:lnTo>
                  <a:pt x="0" y="2295"/>
                </a:lnTo>
                <a:lnTo>
                  <a:pt x="0" y="0"/>
                </a:lnTo>
                <a:close/>
              </a:path>
            </a:pathLst>
          </a:custGeom>
        </p:spPr>
      </p:pic>
      <p:sp>
        <p:nvSpPr>
          <p:cNvPr id="45" name="弧形 44"/>
          <p:cNvSpPr/>
          <p:nvPr/>
        </p:nvSpPr>
        <p:spPr>
          <a:xfrm>
            <a:off x="-5930265" y="-1850390"/>
            <a:ext cx="10539730" cy="10539730"/>
          </a:xfrm>
          <a:prstGeom prst="arc">
            <a:avLst>
              <a:gd name="adj1" fmla="val 19166087"/>
              <a:gd name="adj2" fmla="val 2444306"/>
            </a:avLst>
          </a:prstGeom>
          <a:ln w="38100">
            <a:solidFill>
              <a:srgbClr val="FFF1E3"/>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cs typeface="Poppins SemiBold" panose="00000700000000000000" charset="0"/>
            </a:endParaRPr>
          </a:p>
        </p:txBody>
      </p:sp>
      <p:sp>
        <p:nvSpPr>
          <p:cNvPr id="12" name="文本框 11"/>
          <p:cNvSpPr txBox="1"/>
          <p:nvPr/>
        </p:nvSpPr>
        <p:spPr>
          <a:xfrm>
            <a:off x="4982210" y="1746885"/>
            <a:ext cx="6221730" cy="3978275"/>
          </a:xfrm>
          <a:prstGeom prst="rect">
            <a:avLst/>
          </a:prstGeom>
          <a:noFill/>
        </p:spPr>
        <p:txBody>
          <a:bodyPr wrap="square" rtlCol="0" anchor="t">
            <a:noAutofit/>
          </a:bodyPr>
          <a:p>
            <a:pPr algn="just"/>
            <a:r>
              <a:rPr lang="en-US" altLang="zh-CN" sz="2800">
                <a:solidFill>
                  <a:schemeClr val="tx1">
                    <a:lumMod val="75000"/>
                    <a:lumOff val="25000"/>
                  </a:schemeClr>
                </a:solidFill>
                <a:latin typeface="Poppins SemiBold" panose="00000700000000000000" charset="0"/>
                <a:ea typeface="Poppins SemiBold" panose="00000700000000000000" charset="0"/>
                <a:cs typeface="Poppins SemiBold" panose="00000700000000000000" charset="0"/>
              </a:rPr>
              <a:t>This is to commend you for bravery, honesty, integrity and patriotism in the selfless discharge of your duties and surrender of the Kenya Wildlife Services (KWS) firearm that would have otherwise fallen into the wrong hands of bandits considering the volatility of Transmara region as far as skirmishes are concerned.</a:t>
            </a:r>
            <a:endParaRPr lang="en-US" altLang="zh-CN" sz="2800">
              <a:solidFill>
                <a:schemeClr val="tx1">
                  <a:lumMod val="75000"/>
                  <a:lumOff val="25000"/>
                </a:schemeClr>
              </a:solidFill>
              <a:latin typeface="Poppins SemiBold" panose="00000700000000000000" charset="0"/>
              <a:ea typeface="Poppins SemiBold" panose="00000700000000000000" charset="0"/>
              <a:cs typeface="Poppins SemiBold" panose="00000700000000000000" charset="0"/>
            </a:endParaRPr>
          </a:p>
        </p:txBody>
      </p:sp>
      <p:sp>
        <p:nvSpPr>
          <p:cNvPr id="2" name="文本框 30"/>
          <p:cNvSpPr txBox="1"/>
          <p:nvPr/>
        </p:nvSpPr>
        <p:spPr>
          <a:xfrm>
            <a:off x="4609465" y="457200"/>
            <a:ext cx="748665" cy="563880"/>
          </a:xfrm>
          <a:prstGeom prst="rect">
            <a:avLst/>
          </a:prstGeom>
          <a:noFill/>
        </p:spPr>
        <p:txBody>
          <a:bodyPr wrap="square" rtlCol="0" anchor="t">
            <a:noAutofit/>
          </a:bodyPr>
          <a:p>
            <a:pPr lvl="0" algn="ctr">
              <a:lnSpc>
                <a:spcPct val="90000"/>
              </a:lnSpc>
              <a:buClrTx/>
              <a:buSzTx/>
              <a:buFontTx/>
            </a:pPr>
            <a:r>
              <a:rPr lang="en-US" altLang="zh-CN" sz="2800" cap="all">
                <a:solidFill>
                  <a:srgbClr val="FF7F00"/>
                </a:solidFill>
                <a:uFillTx/>
                <a:latin typeface="Poppins SemiBold" panose="00000700000000000000" charset="0"/>
                <a:cs typeface="Poppins SemiBold" panose="00000700000000000000" charset="0"/>
                <a:sym typeface="+mn-ea"/>
              </a:rPr>
              <a:t>01.</a:t>
            </a:r>
            <a:endParaRPr lang="en-US" altLang="zh-CN" sz="2800" cap="all">
              <a:solidFill>
                <a:srgbClr val="FF7F00"/>
              </a:solidFill>
              <a:uFillTx/>
              <a:latin typeface="Poppins SemiBold" panose="00000700000000000000" charset="0"/>
              <a:cs typeface="Poppins SemiBold" panose="00000700000000000000" charset="0"/>
              <a:sym typeface="+mn-ea"/>
            </a:endParaRPr>
          </a:p>
        </p:txBody>
      </p:sp>
      <p:sp>
        <p:nvSpPr>
          <p:cNvPr id="4" name="文本框 3"/>
          <p:cNvSpPr txBox="1"/>
          <p:nvPr/>
        </p:nvSpPr>
        <p:spPr>
          <a:xfrm>
            <a:off x="5455920" y="923290"/>
            <a:ext cx="4945380" cy="534035"/>
          </a:xfrm>
          <a:prstGeom prst="rect">
            <a:avLst/>
          </a:prstGeom>
          <a:noFill/>
        </p:spPr>
        <p:txBody>
          <a:bodyPr wrap="square" rtlCol="0" anchor="t">
            <a:spAutoFit/>
          </a:bodyPr>
          <a:p>
            <a:pPr>
              <a:lnSpc>
                <a:spcPct val="90000"/>
              </a:lnSpc>
              <a:spcBef>
                <a:spcPts val="0"/>
              </a:spcBef>
              <a:spcAft>
                <a:spcPts val="0"/>
              </a:spcAft>
            </a:pPr>
            <a:r>
              <a:rPr lang="en-US" altLang="zh-CN" sz="3200" cap="all">
                <a:solidFill>
                  <a:srgbClr val="FF7F00"/>
                </a:solidFill>
                <a:uFillTx/>
                <a:latin typeface="Poppins SemiBold" panose="00000700000000000000" charset="0"/>
                <a:ea typeface="Poppins SemiBold" panose="00000700000000000000" charset="0"/>
                <a:cs typeface="Poppins SemiBold" panose="00000700000000000000" charset="0"/>
                <a:sym typeface="+mn-ea"/>
              </a:rPr>
              <a:t>PAUL KITARI NAISESIA</a:t>
            </a:r>
            <a:endParaRPr lang="en-US" altLang="zh-CN" sz="3200" cap="all">
              <a:solidFill>
                <a:srgbClr val="FF7F00"/>
              </a:solidFill>
              <a:uFillTx/>
              <a:latin typeface="Poppins SemiBold" panose="00000700000000000000" charset="0"/>
              <a:ea typeface="Poppins SemiBold" panose="00000700000000000000" charset="0"/>
              <a:cs typeface="Poppins SemiBold" panose="00000700000000000000"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WhatsApp Image 2024-12-20 at 10.43.27"/>
          <p:cNvPicPr>
            <a:picLocks noChangeAspect="1"/>
          </p:cNvPicPr>
          <p:nvPr>
            <p:ph idx="1"/>
          </p:nvPr>
        </p:nvPicPr>
        <p:blipFill>
          <a:blip r:embed="rId1"/>
          <a:stretch>
            <a:fillRect/>
          </a:stretch>
        </p:blipFill>
        <p:spPr>
          <a:xfrm>
            <a:off x="650875" y="943610"/>
            <a:ext cx="5801995" cy="5182235"/>
          </a:xfrm>
          <a:prstGeom prst="rect">
            <a:avLst/>
          </a:prstGeom>
        </p:spPr>
      </p:pic>
      <p:pic>
        <p:nvPicPr>
          <p:cNvPr id="5" name="Picture 4" descr="WhatsApp Image 2024-12-20 at 10.43.53"/>
          <p:cNvPicPr>
            <a:picLocks noChangeAspect="1"/>
          </p:cNvPicPr>
          <p:nvPr/>
        </p:nvPicPr>
        <p:blipFill>
          <a:blip r:embed="rId2"/>
          <a:stretch>
            <a:fillRect/>
          </a:stretch>
        </p:blipFill>
        <p:spPr>
          <a:xfrm>
            <a:off x="6452870" y="943610"/>
            <a:ext cx="5212080" cy="518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Stephen"/>
          <p:cNvPicPr>
            <a:picLocks noChangeAspect="1"/>
          </p:cNvPicPr>
          <p:nvPr>
            <p:ph idx="1"/>
          </p:nvPr>
        </p:nvPicPr>
        <p:blipFill>
          <a:blip r:embed="rId1"/>
          <a:stretch>
            <a:fillRect/>
          </a:stretch>
        </p:blipFill>
        <p:spPr>
          <a:xfrm>
            <a:off x="1008380" y="542925"/>
            <a:ext cx="10436225" cy="5772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dir="d"/>
      </p:transition>
    </mc:Choice>
    <mc:Fallback>
      <p:transition spd="slow">
        <p:cover dir="d"/>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任意多边形: 形状 14"/>
          <p:cNvSpPr/>
          <p:nvPr/>
        </p:nvSpPr>
        <p:spPr>
          <a:xfrm>
            <a:off x="6859270" y="0"/>
            <a:ext cx="5342255"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sp>
        <p:nvSpPr>
          <p:cNvPr id="6" name="任意多边形: 形状 14"/>
          <p:cNvSpPr/>
          <p:nvPr/>
        </p:nvSpPr>
        <p:spPr>
          <a:xfrm>
            <a:off x="7005320" y="0"/>
            <a:ext cx="5205730"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grpSp>
        <p:nvGrpSpPr>
          <p:cNvPr id="80" name="组合 79"/>
          <p:cNvGrpSpPr/>
          <p:nvPr/>
        </p:nvGrpSpPr>
        <p:grpSpPr>
          <a:xfrm>
            <a:off x="770255" y="5960745"/>
            <a:ext cx="530860" cy="535940"/>
            <a:chOff x="1060" y="4227"/>
            <a:chExt cx="1536" cy="1549"/>
          </a:xfrm>
          <a:solidFill>
            <a:srgbClr val="FF7F00"/>
          </a:solidFill>
        </p:grpSpPr>
        <p:sp>
          <p:nvSpPr>
            <p:cNvPr id="55" name="椭圆 54"/>
            <p:cNvSpPr/>
            <p:nvPr/>
          </p:nvSpPr>
          <p:spPr>
            <a:xfrm>
              <a:off x="1060"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6" name="椭圆 55"/>
            <p:cNvSpPr/>
            <p:nvPr/>
          </p:nvSpPr>
          <p:spPr>
            <a:xfrm>
              <a:off x="1414"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7" name="椭圆 56"/>
            <p:cNvSpPr/>
            <p:nvPr/>
          </p:nvSpPr>
          <p:spPr>
            <a:xfrm>
              <a:off x="1769"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8" name="椭圆 57"/>
            <p:cNvSpPr/>
            <p:nvPr/>
          </p:nvSpPr>
          <p:spPr>
            <a:xfrm>
              <a:off x="2123"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9" name="椭圆 58"/>
            <p:cNvSpPr/>
            <p:nvPr/>
          </p:nvSpPr>
          <p:spPr>
            <a:xfrm>
              <a:off x="2478"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0" name="椭圆 59"/>
            <p:cNvSpPr/>
            <p:nvPr/>
          </p:nvSpPr>
          <p:spPr>
            <a:xfrm>
              <a:off x="1060"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1" name="椭圆 60"/>
            <p:cNvSpPr/>
            <p:nvPr/>
          </p:nvSpPr>
          <p:spPr>
            <a:xfrm>
              <a:off x="1414"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2" name="椭圆 61"/>
            <p:cNvSpPr/>
            <p:nvPr/>
          </p:nvSpPr>
          <p:spPr>
            <a:xfrm>
              <a:off x="1769"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3" name="椭圆 62"/>
            <p:cNvSpPr/>
            <p:nvPr/>
          </p:nvSpPr>
          <p:spPr>
            <a:xfrm>
              <a:off x="2123"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4" name="椭圆 63"/>
            <p:cNvSpPr/>
            <p:nvPr/>
          </p:nvSpPr>
          <p:spPr>
            <a:xfrm>
              <a:off x="2478"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5" name="椭圆 64"/>
            <p:cNvSpPr/>
            <p:nvPr/>
          </p:nvSpPr>
          <p:spPr>
            <a:xfrm>
              <a:off x="1060"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6" name="椭圆 65"/>
            <p:cNvSpPr/>
            <p:nvPr/>
          </p:nvSpPr>
          <p:spPr>
            <a:xfrm>
              <a:off x="1414"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7" name="椭圆 66"/>
            <p:cNvSpPr/>
            <p:nvPr/>
          </p:nvSpPr>
          <p:spPr>
            <a:xfrm>
              <a:off x="1769"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8" name="椭圆 67"/>
            <p:cNvSpPr/>
            <p:nvPr/>
          </p:nvSpPr>
          <p:spPr>
            <a:xfrm>
              <a:off x="2123"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9" name="椭圆 68"/>
            <p:cNvSpPr/>
            <p:nvPr/>
          </p:nvSpPr>
          <p:spPr>
            <a:xfrm>
              <a:off x="2478"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0" name="椭圆 69"/>
            <p:cNvSpPr/>
            <p:nvPr/>
          </p:nvSpPr>
          <p:spPr>
            <a:xfrm>
              <a:off x="1060"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1" name="椭圆 70"/>
            <p:cNvSpPr/>
            <p:nvPr/>
          </p:nvSpPr>
          <p:spPr>
            <a:xfrm>
              <a:off x="1414"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2" name="椭圆 71"/>
            <p:cNvSpPr/>
            <p:nvPr/>
          </p:nvSpPr>
          <p:spPr>
            <a:xfrm>
              <a:off x="1769"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3" name="椭圆 72"/>
            <p:cNvSpPr/>
            <p:nvPr/>
          </p:nvSpPr>
          <p:spPr>
            <a:xfrm>
              <a:off x="2123"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4" name="椭圆 73"/>
            <p:cNvSpPr/>
            <p:nvPr/>
          </p:nvSpPr>
          <p:spPr>
            <a:xfrm>
              <a:off x="2478"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5" name="椭圆 74"/>
            <p:cNvSpPr/>
            <p:nvPr/>
          </p:nvSpPr>
          <p:spPr>
            <a:xfrm>
              <a:off x="1060"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6" name="椭圆 75"/>
            <p:cNvSpPr/>
            <p:nvPr/>
          </p:nvSpPr>
          <p:spPr>
            <a:xfrm>
              <a:off x="1414"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7" name="椭圆 76"/>
            <p:cNvSpPr/>
            <p:nvPr/>
          </p:nvSpPr>
          <p:spPr>
            <a:xfrm>
              <a:off x="1769"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8" name="椭圆 77"/>
            <p:cNvSpPr/>
            <p:nvPr/>
          </p:nvSpPr>
          <p:spPr>
            <a:xfrm>
              <a:off x="2123"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9" name="椭圆 78"/>
            <p:cNvSpPr/>
            <p:nvPr/>
          </p:nvSpPr>
          <p:spPr>
            <a:xfrm>
              <a:off x="2478"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grpSp>
      <p:pic>
        <p:nvPicPr>
          <p:cNvPr id="21" name="图片 20"/>
          <p:cNvPicPr>
            <a:picLocks noChangeAspect="1"/>
          </p:cNvPicPr>
          <p:nvPr/>
        </p:nvPicPr>
        <p:blipFill>
          <a:blip r:embed="rId2"/>
          <a:srcRect l="34695" b="32301"/>
          <a:stretch>
            <a:fillRect/>
          </a:stretch>
        </p:blipFill>
        <p:spPr>
          <a:xfrm>
            <a:off x="0" y="5400675"/>
            <a:ext cx="1461770" cy="1457325"/>
          </a:xfrm>
          <a:custGeom>
            <a:avLst/>
            <a:gdLst/>
            <a:ahLst/>
            <a:cxnLst>
              <a:cxn ang="3">
                <a:pos x="hc" y="t"/>
              </a:cxn>
              <a:cxn ang="cd2">
                <a:pos x="l" y="vc"/>
              </a:cxn>
              <a:cxn ang="cd4">
                <a:pos x="hc" y="b"/>
              </a:cxn>
              <a:cxn ang="0">
                <a:pos x="r" y="vc"/>
              </a:cxn>
            </a:cxnLst>
            <a:rect l="l" t="t" r="r" b="b"/>
            <a:pathLst>
              <a:path w="2302" h="2295">
                <a:moveTo>
                  <a:pt x="0" y="0"/>
                </a:moveTo>
                <a:lnTo>
                  <a:pt x="2302" y="0"/>
                </a:lnTo>
                <a:lnTo>
                  <a:pt x="2302" y="2295"/>
                </a:lnTo>
                <a:lnTo>
                  <a:pt x="0" y="2295"/>
                </a:lnTo>
                <a:lnTo>
                  <a:pt x="0" y="0"/>
                </a:lnTo>
                <a:close/>
              </a:path>
            </a:pathLst>
          </a:custGeom>
        </p:spPr>
      </p:pic>
      <p:pic>
        <p:nvPicPr>
          <p:cNvPr id="23" name="图片 22"/>
          <p:cNvPicPr>
            <a:picLocks noChangeAspect="1"/>
          </p:cNvPicPr>
          <p:nvPr/>
        </p:nvPicPr>
        <p:blipFill>
          <a:blip r:embed="rId3"/>
          <a:srcRect t="59549"/>
          <a:stretch>
            <a:fillRect/>
          </a:stretch>
        </p:blipFill>
        <p:spPr>
          <a:xfrm>
            <a:off x="4101465" y="0"/>
            <a:ext cx="3209925" cy="1252220"/>
          </a:xfrm>
          <a:custGeom>
            <a:avLst/>
            <a:gdLst/>
            <a:ahLst/>
            <a:cxnLst>
              <a:cxn ang="3">
                <a:pos x="hc" y="t"/>
              </a:cxn>
              <a:cxn ang="cd2">
                <a:pos x="l" y="vc"/>
              </a:cxn>
              <a:cxn ang="cd4">
                <a:pos x="hc" y="b"/>
              </a:cxn>
              <a:cxn ang="0">
                <a:pos x="r" y="vc"/>
              </a:cxn>
            </a:cxnLst>
            <a:rect l="l" t="t" r="r" b="b"/>
            <a:pathLst>
              <a:path w="5055" h="1972">
                <a:moveTo>
                  <a:pt x="5055" y="0"/>
                </a:moveTo>
                <a:lnTo>
                  <a:pt x="5055" y="1972"/>
                </a:lnTo>
                <a:lnTo>
                  <a:pt x="0" y="1972"/>
                </a:lnTo>
                <a:lnTo>
                  <a:pt x="0" y="0"/>
                </a:lnTo>
                <a:lnTo>
                  <a:pt x="5055" y="0"/>
                </a:lnTo>
                <a:close/>
              </a:path>
            </a:pathLst>
          </a:custGeom>
        </p:spPr>
      </p:pic>
      <p:sp>
        <p:nvSpPr>
          <p:cNvPr id="31" name="文本框 30"/>
          <p:cNvSpPr txBox="1"/>
          <p:nvPr/>
        </p:nvSpPr>
        <p:spPr>
          <a:xfrm>
            <a:off x="663575" y="876300"/>
            <a:ext cx="706120" cy="534035"/>
          </a:xfrm>
          <a:prstGeom prst="rect">
            <a:avLst/>
          </a:prstGeom>
          <a:noFill/>
        </p:spPr>
        <p:txBody>
          <a:bodyPr wrap="square" rtlCol="0" anchor="t">
            <a:noAutofit/>
          </a:bodyPr>
          <a:p>
            <a:pPr lvl="0" algn="ctr">
              <a:lnSpc>
                <a:spcPct val="90000"/>
              </a:lnSpc>
              <a:buClrTx/>
              <a:buSzTx/>
              <a:buFontTx/>
            </a:pPr>
            <a:r>
              <a:rPr lang="en-US" altLang="zh-CN" sz="2800" cap="all">
                <a:solidFill>
                  <a:srgbClr val="FF7F00"/>
                </a:solidFill>
                <a:uFillTx/>
                <a:latin typeface="Poppins SemiBold" panose="00000700000000000000" charset="0"/>
                <a:cs typeface="Poppins SemiBold" panose="00000700000000000000" charset="0"/>
                <a:sym typeface="+mn-ea"/>
              </a:rPr>
              <a:t>06.</a:t>
            </a:r>
            <a:endParaRPr lang="en-US" altLang="zh-CN" sz="2800" cap="all">
              <a:solidFill>
                <a:srgbClr val="FF7F00"/>
              </a:solidFill>
              <a:uFillTx/>
              <a:latin typeface="Poppins SemiBold" panose="00000700000000000000" charset="0"/>
              <a:cs typeface="Poppins SemiBold" panose="00000700000000000000" charset="0"/>
              <a:sym typeface="+mn-ea"/>
            </a:endParaRPr>
          </a:p>
        </p:txBody>
      </p:sp>
      <p:sp>
        <p:nvSpPr>
          <p:cNvPr id="4" name="文本框 3"/>
          <p:cNvSpPr txBox="1"/>
          <p:nvPr/>
        </p:nvSpPr>
        <p:spPr>
          <a:xfrm>
            <a:off x="770255" y="1410335"/>
            <a:ext cx="5899785" cy="423545"/>
          </a:xfrm>
          <a:prstGeom prst="rect">
            <a:avLst/>
          </a:prstGeom>
          <a:noFill/>
        </p:spPr>
        <p:txBody>
          <a:bodyPr wrap="square" rtlCol="0" anchor="t">
            <a:spAutoFit/>
          </a:bodyPr>
          <a:p>
            <a:pPr algn="just">
              <a:lnSpc>
                <a:spcPct val="90000"/>
              </a:lnSpc>
              <a:spcBef>
                <a:spcPts val="0"/>
              </a:spcBef>
              <a:spcAft>
                <a:spcPts val="0"/>
              </a:spcAft>
            </a:pPr>
            <a:r>
              <a:rPr lang="en-US" altLang="zh-CN" sz="2400" cap="all">
                <a:solidFill>
                  <a:srgbClr val="FF7F00"/>
                </a:solidFill>
                <a:uFillTx/>
                <a:latin typeface="Poppins SemiBold" panose="00000700000000000000" charset="0"/>
                <a:ea typeface="Poppins SemiBold" panose="00000700000000000000" charset="0"/>
                <a:cs typeface="Poppins SemiBold" panose="00000700000000000000" charset="0"/>
                <a:sym typeface="+mn-ea"/>
              </a:rPr>
              <a:t>NAROK COUNTY CULTURAL DANCERS</a:t>
            </a:r>
            <a:endParaRPr lang="en-US" altLang="zh-CN" sz="2400" cap="all">
              <a:solidFill>
                <a:srgbClr val="FF7F00"/>
              </a:solidFill>
              <a:uFillTx/>
              <a:latin typeface="Poppins SemiBold" panose="00000700000000000000" charset="0"/>
              <a:ea typeface="Poppins SemiBold" panose="00000700000000000000" charset="0"/>
              <a:cs typeface="Poppins SemiBold" panose="00000700000000000000" charset="0"/>
              <a:sym typeface="+mn-ea"/>
            </a:endParaRPr>
          </a:p>
        </p:txBody>
      </p:sp>
      <p:sp>
        <p:nvSpPr>
          <p:cNvPr id="7" name="文本框 6"/>
          <p:cNvSpPr txBox="1"/>
          <p:nvPr/>
        </p:nvSpPr>
        <p:spPr>
          <a:xfrm>
            <a:off x="585470" y="2358390"/>
            <a:ext cx="6273800" cy="3101975"/>
          </a:xfrm>
          <a:prstGeom prst="rect">
            <a:avLst/>
          </a:prstGeom>
          <a:noFill/>
        </p:spPr>
        <p:txBody>
          <a:bodyPr wrap="square" rtlCol="0" anchor="t">
            <a:noAutofit/>
          </a:bodyPr>
          <a:p>
            <a:pPr algn="just">
              <a:lnSpc>
                <a:spcPct val="130000"/>
              </a:lnSpc>
              <a:spcBef>
                <a:spcPts val="0"/>
              </a:spcBef>
              <a:spcAft>
                <a:spcPts val="0"/>
              </a:spcAft>
            </a:pPr>
            <a:r>
              <a:rPr sz="2800">
                <a:solidFill>
                  <a:schemeClr val="tx1">
                    <a:lumMod val="75000"/>
                    <a:lumOff val="25000"/>
                  </a:schemeClr>
                </a:solidFill>
                <a:latin typeface="Roboto Light" panose="02000000000000000000" charset="0"/>
                <a:cs typeface="Roboto Light" panose="02000000000000000000" charset="0"/>
              </a:rPr>
              <a:t>This is to commend you for your outstanding performance in the Kenya Inter County Sports and Cultural Association (KICOSCA) Games, 2024.</a:t>
            </a:r>
            <a:endParaRPr sz="2800">
              <a:solidFill>
                <a:schemeClr val="tx1">
                  <a:lumMod val="75000"/>
                  <a:lumOff val="25000"/>
                </a:schemeClr>
              </a:solidFill>
              <a:latin typeface="Roboto Light" panose="02000000000000000000" charset="0"/>
              <a:cs typeface="Roboto Light" panose="02000000000000000000"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eelOff"/>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Cultural dancers"/>
          <p:cNvPicPr>
            <a:picLocks noChangeAspect="1"/>
          </p:cNvPicPr>
          <p:nvPr>
            <p:ph idx="1"/>
          </p:nvPr>
        </p:nvPicPr>
        <p:blipFill>
          <a:blip r:embed="rId1"/>
          <a:stretch>
            <a:fillRect/>
          </a:stretch>
        </p:blipFill>
        <p:spPr>
          <a:xfrm>
            <a:off x="818515" y="475615"/>
            <a:ext cx="10597515" cy="5906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p14:doors dir="ver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 name="椭圆 52"/>
          <p:cNvSpPr/>
          <p:nvPr/>
        </p:nvSpPr>
        <p:spPr>
          <a:xfrm>
            <a:off x="10835640" y="17284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4" name="椭圆 53"/>
          <p:cNvSpPr/>
          <p:nvPr/>
        </p:nvSpPr>
        <p:spPr>
          <a:xfrm>
            <a:off x="10958195" y="14808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2" name="椭圆 81"/>
          <p:cNvSpPr/>
          <p:nvPr/>
        </p:nvSpPr>
        <p:spPr>
          <a:xfrm>
            <a:off x="11203305" y="17284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3" name="椭圆 82"/>
          <p:cNvSpPr/>
          <p:nvPr/>
        </p:nvSpPr>
        <p:spPr>
          <a:xfrm>
            <a:off x="11325860" y="17284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4" name="椭圆 83"/>
          <p:cNvSpPr/>
          <p:nvPr/>
        </p:nvSpPr>
        <p:spPr>
          <a:xfrm>
            <a:off x="10835640"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5" name="椭圆 84"/>
          <p:cNvSpPr/>
          <p:nvPr/>
        </p:nvSpPr>
        <p:spPr>
          <a:xfrm>
            <a:off x="10958195"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6" name="椭圆 85"/>
          <p:cNvSpPr/>
          <p:nvPr/>
        </p:nvSpPr>
        <p:spPr>
          <a:xfrm>
            <a:off x="11080750"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7" name="椭圆 86"/>
          <p:cNvSpPr/>
          <p:nvPr/>
        </p:nvSpPr>
        <p:spPr>
          <a:xfrm>
            <a:off x="11203305"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8" name="椭圆 87"/>
          <p:cNvSpPr/>
          <p:nvPr/>
        </p:nvSpPr>
        <p:spPr>
          <a:xfrm>
            <a:off x="11325860"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9" name="椭圆 88"/>
          <p:cNvSpPr/>
          <p:nvPr/>
        </p:nvSpPr>
        <p:spPr>
          <a:xfrm>
            <a:off x="10835640" y="19761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0" name="椭圆 89"/>
          <p:cNvSpPr/>
          <p:nvPr/>
        </p:nvSpPr>
        <p:spPr>
          <a:xfrm>
            <a:off x="10958195" y="19761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2" name="椭圆 91"/>
          <p:cNvSpPr/>
          <p:nvPr/>
        </p:nvSpPr>
        <p:spPr>
          <a:xfrm>
            <a:off x="11203305" y="19761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4" name="椭圆 93"/>
          <p:cNvSpPr/>
          <p:nvPr/>
        </p:nvSpPr>
        <p:spPr>
          <a:xfrm>
            <a:off x="10835640"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5" name="椭圆 94"/>
          <p:cNvSpPr/>
          <p:nvPr/>
        </p:nvSpPr>
        <p:spPr>
          <a:xfrm>
            <a:off x="10958195"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6" name="椭圆 95"/>
          <p:cNvSpPr/>
          <p:nvPr/>
        </p:nvSpPr>
        <p:spPr>
          <a:xfrm>
            <a:off x="11080750"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7" name="椭圆 96"/>
          <p:cNvSpPr/>
          <p:nvPr/>
        </p:nvSpPr>
        <p:spPr>
          <a:xfrm>
            <a:off x="11203305"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8" name="椭圆 97"/>
          <p:cNvSpPr/>
          <p:nvPr/>
        </p:nvSpPr>
        <p:spPr>
          <a:xfrm>
            <a:off x="11325860"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9" name="椭圆 98"/>
          <p:cNvSpPr/>
          <p:nvPr/>
        </p:nvSpPr>
        <p:spPr>
          <a:xfrm>
            <a:off x="10835640"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0" name="椭圆 99"/>
          <p:cNvSpPr/>
          <p:nvPr/>
        </p:nvSpPr>
        <p:spPr>
          <a:xfrm>
            <a:off x="10958195"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1" name="椭圆 100"/>
          <p:cNvSpPr/>
          <p:nvPr/>
        </p:nvSpPr>
        <p:spPr>
          <a:xfrm>
            <a:off x="11080750"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2" name="椭圆 101"/>
          <p:cNvSpPr/>
          <p:nvPr/>
        </p:nvSpPr>
        <p:spPr>
          <a:xfrm>
            <a:off x="11203305"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3" name="椭圆 102"/>
          <p:cNvSpPr/>
          <p:nvPr/>
        </p:nvSpPr>
        <p:spPr>
          <a:xfrm>
            <a:off x="11325860"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5" name="椭圆 54"/>
          <p:cNvSpPr/>
          <p:nvPr/>
        </p:nvSpPr>
        <p:spPr>
          <a:xfrm>
            <a:off x="3463925"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6" name="椭圆 55"/>
          <p:cNvSpPr/>
          <p:nvPr/>
        </p:nvSpPr>
        <p:spPr>
          <a:xfrm>
            <a:off x="3586480"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7" name="椭圆 56"/>
          <p:cNvSpPr/>
          <p:nvPr/>
        </p:nvSpPr>
        <p:spPr>
          <a:xfrm>
            <a:off x="3709035"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8" name="椭圆 57"/>
          <p:cNvSpPr/>
          <p:nvPr/>
        </p:nvSpPr>
        <p:spPr>
          <a:xfrm>
            <a:off x="3831590"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9" name="椭圆 58"/>
          <p:cNvSpPr/>
          <p:nvPr/>
        </p:nvSpPr>
        <p:spPr>
          <a:xfrm>
            <a:off x="3954145"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0" name="椭圆 59"/>
          <p:cNvSpPr/>
          <p:nvPr/>
        </p:nvSpPr>
        <p:spPr>
          <a:xfrm>
            <a:off x="3463925"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1" name="椭圆 60"/>
          <p:cNvSpPr/>
          <p:nvPr/>
        </p:nvSpPr>
        <p:spPr>
          <a:xfrm>
            <a:off x="3586480"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2" name="椭圆 61"/>
          <p:cNvSpPr/>
          <p:nvPr/>
        </p:nvSpPr>
        <p:spPr>
          <a:xfrm>
            <a:off x="3709035"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3" name="椭圆 62"/>
          <p:cNvSpPr/>
          <p:nvPr/>
        </p:nvSpPr>
        <p:spPr>
          <a:xfrm>
            <a:off x="3831590"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4" name="椭圆 63"/>
          <p:cNvSpPr/>
          <p:nvPr/>
        </p:nvSpPr>
        <p:spPr>
          <a:xfrm>
            <a:off x="3954145"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5" name="椭圆 64"/>
          <p:cNvSpPr/>
          <p:nvPr/>
        </p:nvSpPr>
        <p:spPr>
          <a:xfrm>
            <a:off x="3463925"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6" name="椭圆 65"/>
          <p:cNvSpPr/>
          <p:nvPr/>
        </p:nvSpPr>
        <p:spPr>
          <a:xfrm>
            <a:off x="3586480"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7" name="椭圆 66"/>
          <p:cNvSpPr/>
          <p:nvPr/>
        </p:nvSpPr>
        <p:spPr>
          <a:xfrm>
            <a:off x="3709035"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8" name="椭圆 67"/>
          <p:cNvSpPr/>
          <p:nvPr/>
        </p:nvSpPr>
        <p:spPr>
          <a:xfrm>
            <a:off x="3831590"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9" name="椭圆 68"/>
          <p:cNvSpPr/>
          <p:nvPr/>
        </p:nvSpPr>
        <p:spPr>
          <a:xfrm>
            <a:off x="3954145"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0" name="椭圆 69"/>
          <p:cNvSpPr/>
          <p:nvPr/>
        </p:nvSpPr>
        <p:spPr>
          <a:xfrm>
            <a:off x="3463925"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1" name="椭圆 70"/>
          <p:cNvSpPr/>
          <p:nvPr/>
        </p:nvSpPr>
        <p:spPr>
          <a:xfrm>
            <a:off x="3586480"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2" name="椭圆 71"/>
          <p:cNvSpPr/>
          <p:nvPr/>
        </p:nvSpPr>
        <p:spPr>
          <a:xfrm>
            <a:off x="3709035"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3" name="椭圆 72"/>
          <p:cNvSpPr/>
          <p:nvPr/>
        </p:nvSpPr>
        <p:spPr>
          <a:xfrm>
            <a:off x="3831590"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4" name="椭圆 73"/>
          <p:cNvSpPr/>
          <p:nvPr/>
        </p:nvSpPr>
        <p:spPr>
          <a:xfrm>
            <a:off x="3954145"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5" name="椭圆 74"/>
          <p:cNvSpPr/>
          <p:nvPr/>
        </p:nvSpPr>
        <p:spPr>
          <a:xfrm>
            <a:off x="3463925"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6" name="椭圆 75"/>
          <p:cNvSpPr/>
          <p:nvPr/>
        </p:nvSpPr>
        <p:spPr>
          <a:xfrm>
            <a:off x="3586480"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7" name="椭圆 76"/>
          <p:cNvSpPr/>
          <p:nvPr/>
        </p:nvSpPr>
        <p:spPr>
          <a:xfrm>
            <a:off x="3709035"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8" name="椭圆 77"/>
          <p:cNvSpPr/>
          <p:nvPr/>
        </p:nvSpPr>
        <p:spPr>
          <a:xfrm>
            <a:off x="3831590"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9" name="椭圆 78"/>
          <p:cNvSpPr/>
          <p:nvPr/>
        </p:nvSpPr>
        <p:spPr>
          <a:xfrm>
            <a:off x="3954145"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pic>
        <p:nvPicPr>
          <p:cNvPr id="43" name="图片 42"/>
          <p:cNvPicPr>
            <a:picLocks noChangeAspect="1"/>
          </p:cNvPicPr>
          <p:nvPr/>
        </p:nvPicPr>
        <p:blipFill>
          <a:blip r:embed="rId1"/>
          <a:srcRect t="59549"/>
          <a:stretch>
            <a:fillRect/>
          </a:stretch>
        </p:blipFill>
        <p:spPr>
          <a:xfrm>
            <a:off x="5462905" y="-8890"/>
            <a:ext cx="3209925" cy="1252220"/>
          </a:xfrm>
          <a:custGeom>
            <a:avLst/>
            <a:gdLst/>
            <a:ahLst/>
            <a:cxnLst>
              <a:cxn ang="3">
                <a:pos x="hc" y="t"/>
              </a:cxn>
              <a:cxn ang="cd2">
                <a:pos x="l" y="vc"/>
              </a:cxn>
              <a:cxn ang="cd4">
                <a:pos x="hc" y="b"/>
              </a:cxn>
              <a:cxn ang="0">
                <a:pos x="r" y="vc"/>
              </a:cxn>
            </a:cxnLst>
            <a:rect l="l" t="t" r="r" b="b"/>
            <a:pathLst>
              <a:path w="5055" h="1972">
                <a:moveTo>
                  <a:pt x="5055" y="0"/>
                </a:moveTo>
                <a:lnTo>
                  <a:pt x="5055" y="1972"/>
                </a:lnTo>
                <a:lnTo>
                  <a:pt x="0" y="1972"/>
                </a:lnTo>
                <a:lnTo>
                  <a:pt x="0" y="0"/>
                </a:lnTo>
                <a:lnTo>
                  <a:pt x="5055" y="0"/>
                </a:lnTo>
                <a:close/>
              </a:path>
            </a:pathLst>
          </a:custGeom>
        </p:spPr>
      </p:pic>
      <p:sp>
        <p:nvSpPr>
          <p:cNvPr id="15" name="任意多边形: 形状 14"/>
          <p:cNvSpPr/>
          <p:nvPr/>
        </p:nvSpPr>
        <p:spPr>
          <a:xfrm flipH="1">
            <a:off x="-3810" y="0"/>
            <a:ext cx="4260215"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sp>
        <p:nvSpPr>
          <p:cNvPr id="8" name="任意多边形: 形状 14"/>
          <p:cNvSpPr/>
          <p:nvPr/>
        </p:nvSpPr>
        <p:spPr>
          <a:xfrm flipH="1">
            <a:off x="-908685" y="-132715"/>
            <a:ext cx="4904105"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pic>
        <p:nvPicPr>
          <p:cNvPr id="42" name="图片 41"/>
          <p:cNvPicPr>
            <a:picLocks noChangeAspect="1"/>
          </p:cNvPicPr>
          <p:nvPr/>
        </p:nvPicPr>
        <p:blipFill>
          <a:blip r:embed="rId3"/>
          <a:srcRect l="34695" b="32301"/>
          <a:stretch>
            <a:fillRect/>
          </a:stretch>
        </p:blipFill>
        <p:spPr>
          <a:xfrm flipH="1">
            <a:off x="10730230" y="5400675"/>
            <a:ext cx="1461770" cy="1457325"/>
          </a:xfrm>
          <a:custGeom>
            <a:avLst/>
            <a:gdLst/>
            <a:ahLst/>
            <a:cxnLst>
              <a:cxn ang="3">
                <a:pos x="hc" y="t"/>
              </a:cxn>
              <a:cxn ang="cd2">
                <a:pos x="l" y="vc"/>
              </a:cxn>
              <a:cxn ang="cd4">
                <a:pos x="hc" y="b"/>
              </a:cxn>
              <a:cxn ang="0">
                <a:pos x="r" y="vc"/>
              </a:cxn>
            </a:cxnLst>
            <a:rect l="l" t="t" r="r" b="b"/>
            <a:pathLst>
              <a:path w="2302" h="2295">
                <a:moveTo>
                  <a:pt x="0" y="0"/>
                </a:moveTo>
                <a:lnTo>
                  <a:pt x="2302" y="0"/>
                </a:lnTo>
                <a:lnTo>
                  <a:pt x="2302" y="2295"/>
                </a:lnTo>
                <a:lnTo>
                  <a:pt x="0" y="2295"/>
                </a:lnTo>
                <a:lnTo>
                  <a:pt x="0" y="0"/>
                </a:lnTo>
                <a:close/>
              </a:path>
            </a:pathLst>
          </a:custGeom>
        </p:spPr>
      </p:pic>
      <p:sp>
        <p:nvSpPr>
          <p:cNvPr id="45" name="弧形 44"/>
          <p:cNvSpPr/>
          <p:nvPr/>
        </p:nvSpPr>
        <p:spPr>
          <a:xfrm>
            <a:off x="-5930265" y="-1850390"/>
            <a:ext cx="10539730" cy="10539730"/>
          </a:xfrm>
          <a:prstGeom prst="arc">
            <a:avLst>
              <a:gd name="adj1" fmla="val 19166087"/>
              <a:gd name="adj2" fmla="val 2444306"/>
            </a:avLst>
          </a:prstGeom>
          <a:ln w="38100">
            <a:solidFill>
              <a:srgbClr val="FFF1E3"/>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cs typeface="Poppins SemiBold" panose="00000700000000000000" charset="0"/>
            </a:endParaRPr>
          </a:p>
        </p:txBody>
      </p:sp>
      <p:sp>
        <p:nvSpPr>
          <p:cNvPr id="12" name="文本框 11"/>
          <p:cNvSpPr txBox="1"/>
          <p:nvPr/>
        </p:nvSpPr>
        <p:spPr>
          <a:xfrm>
            <a:off x="4608830" y="2265045"/>
            <a:ext cx="6595110" cy="2736215"/>
          </a:xfrm>
          <a:prstGeom prst="rect">
            <a:avLst/>
          </a:prstGeom>
          <a:noFill/>
        </p:spPr>
        <p:txBody>
          <a:bodyPr wrap="square" rtlCol="0" anchor="t">
            <a:noAutofit/>
          </a:bodyPr>
          <a:p>
            <a:pPr algn="just"/>
            <a:r>
              <a:rPr lang="en-US" altLang="zh-CN" sz="2800">
                <a:solidFill>
                  <a:schemeClr val="tx1">
                    <a:lumMod val="75000"/>
                    <a:lumOff val="25000"/>
                  </a:schemeClr>
                </a:solidFill>
                <a:latin typeface="Poppins SemiBold" panose="00000700000000000000" charset="0"/>
                <a:ea typeface="Poppins SemiBold" panose="00000700000000000000" charset="0"/>
                <a:cs typeface="Poppins SemiBold" panose="00000700000000000000" charset="0"/>
              </a:rPr>
              <a:t>This is to commend you for your outstanding performance in improvements in Revenue Collection in Narok County Government for the financial year 2023-2024.</a:t>
            </a:r>
            <a:endParaRPr lang="en-US" altLang="zh-CN" sz="2800">
              <a:solidFill>
                <a:schemeClr val="tx1">
                  <a:lumMod val="75000"/>
                  <a:lumOff val="25000"/>
                </a:schemeClr>
              </a:solidFill>
              <a:latin typeface="Poppins SemiBold" panose="00000700000000000000" charset="0"/>
              <a:ea typeface="Poppins SemiBold" panose="00000700000000000000" charset="0"/>
              <a:cs typeface="Poppins SemiBold" panose="00000700000000000000" charset="0"/>
            </a:endParaRPr>
          </a:p>
        </p:txBody>
      </p:sp>
      <p:sp>
        <p:nvSpPr>
          <p:cNvPr id="2" name="文本框 30"/>
          <p:cNvSpPr txBox="1"/>
          <p:nvPr/>
        </p:nvSpPr>
        <p:spPr>
          <a:xfrm>
            <a:off x="4609465" y="465455"/>
            <a:ext cx="853440" cy="533400"/>
          </a:xfrm>
          <a:prstGeom prst="rect">
            <a:avLst/>
          </a:prstGeom>
          <a:noFill/>
        </p:spPr>
        <p:txBody>
          <a:bodyPr wrap="square" rtlCol="0" anchor="t">
            <a:noAutofit/>
          </a:bodyPr>
          <a:p>
            <a:pPr lvl="0" algn="ctr">
              <a:lnSpc>
                <a:spcPct val="90000"/>
              </a:lnSpc>
              <a:buClrTx/>
              <a:buSzTx/>
              <a:buFontTx/>
            </a:pPr>
            <a:r>
              <a:rPr lang="en-US" altLang="zh-CN" sz="2800" cap="all">
                <a:solidFill>
                  <a:srgbClr val="FF7F00"/>
                </a:solidFill>
                <a:uFillTx/>
                <a:latin typeface="Poppins SemiBold" panose="00000700000000000000" charset="0"/>
                <a:cs typeface="Poppins SemiBold" panose="00000700000000000000" charset="0"/>
                <a:sym typeface="+mn-ea"/>
              </a:rPr>
              <a:t>07.</a:t>
            </a:r>
            <a:endParaRPr lang="en-US" altLang="zh-CN" sz="2800" cap="all">
              <a:solidFill>
                <a:srgbClr val="FF7F00"/>
              </a:solidFill>
              <a:uFillTx/>
              <a:latin typeface="Poppins SemiBold" panose="00000700000000000000" charset="0"/>
              <a:cs typeface="Poppins SemiBold" panose="00000700000000000000" charset="0"/>
              <a:sym typeface="+mn-ea"/>
            </a:endParaRPr>
          </a:p>
        </p:txBody>
      </p:sp>
      <p:sp>
        <p:nvSpPr>
          <p:cNvPr id="4" name="文本框 3"/>
          <p:cNvSpPr txBox="1"/>
          <p:nvPr/>
        </p:nvSpPr>
        <p:spPr>
          <a:xfrm>
            <a:off x="5462905" y="998855"/>
            <a:ext cx="5372735" cy="534035"/>
          </a:xfrm>
          <a:prstGeom prst="rect">
            <a:avLst/>
          </a:prstGeom>
          <a:noFill/>
        </p:spPr>
        <p:txBody>
          <a:bodyPr wrap="square" rtlCol="0" anchor="t">
            <a:spAutoFit/>
          </a:bodyPr>
          <a:p>
            <a:pPr>
              <a:lnSpc>
                <a:spcPct val="90000"/>
              </a:lnSpc>
              <a:spcBef>
                <a:spcPts val="0"/>
              </a:spcBef>
              <a:spcAft>
                <a:spcPts val="0"/>
              </a:spcAft>
            </a:pPr>
            <a:r>
              <a:rPr lang="en-US" altLang="zh-CN" sz="3200" cap="all">
                <a:solidFill>
                  <a:srgbClr val="FF7F00"/>
                </a:solidFill>
                <a:uFillTx/>
                <a:latin typeface="Poppins SemiBold" panose="00000700000000000000" charset="0"/>
                <a:ea typeface="Poppins SemiBold" panose="00000700000000000000" charset="0"/>
                <a:cs typeface="Poppins SemiBold" panose="00000700000000000000" charset="0"/>
                <a:sym typeface="+mn-ea"/>
              </a:rPr>
              <a:t>COUNTY REVENUE UNIT</a:t>
            </a:r>
            <a:endParaRPr lang="en-US" altLang="zh-CN" sz="3200" cap="all">
              <a:solidFill>
                <a:srgbClr val="FF7F00"/>
              </a:solidFill>
              <a:uFillTx/>
              <a:latin typeface="Poppins SemiBold" panose="00000700000000000000" charset="0"/>
              <a:ea typeface="Poppins SemiBold" panose="00000700000000000000" charset="0"/>
              <a:cs typeface="Poppins SemiBold" panose="00000700000000000000"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Rev 4"/>
          <p:cNvPicPr>
            <a:picLocks noChangeAspect="1"/>
          </p:cNvPicPr>
          <p:nvPr>
            <p:ph idx="1"/>
          </p:nvPr>
        </p:nvPicPr>
        <p:blipFill>
          <a:blip r:embed="rId1"/>
          <a:stretch>
            <a:fillRect/>
          </a:stretch>
        </p:blipFill>
        <p:spPr>
          <a:xfrm>
            <a:off x="554355" y="830580"/>
            <a:ext cx="5236210" cy="4639310"/>
          </a:xfrm>
          <a:prstGeom prst="rect">
            <a:avLst/>
          </a:prstGeom>
        </p:spPr>
      </p:pic>
      <p:pic>
        <p:nvPicPr>
          <p:cNvPr id="5" name="Picture 4" descr="Rev 2"/>
          <p:cNvPicPr>
            <a:picLocks noChangeAspect="1"/>
          </p:cNvPicPr>
          <p:nvPr/>
        </p:nvPicPr>
        <p:blipFill>
          <a:blip r:embed="rId2"/>
          <a:stretch>
            <a:fillRect/>
          </a:stretch>
        </p:blipFill>
        <p:spPr>
          <a:xfrm>
            <a:off x="5790565" y="829945"/>
            <a:ext cx="5429885" cy="46405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Revenue 1"/>
          <p:cNvPicPr>
            <a:picLocks noChangeAspect="1"/>
          </p:cNvPicPr>
          <p:nvPr>
            <p:ph idx="1"/>
          </p:nvPr>
        </p:nvPicPr>
        <p:blipFill>
          <a:blip r:embed="rId1"/>
          <a:stretch>
            <a:fillRect/>
          </a:stretch>
        </p:blipFill>
        <p:spPr>
          <a:xfrm>
            <a:off x="560070" y="641350"/>
            <a:ext cx="5429885" cy="4632960"/>
          </a:xfrm>
          <a:prstGeom prst="rect">
            <a:avLst/>
          </a:prstGeom>
        </p:spPr>
      </p:pic>
      <p:pic>
        <p:nvPicPr>
          <p:cNvPr id="5" name="Picture 4" descr="Rev 3"/>
          <p:cNvPicPr>
            <a:picLocks noChangeAspect="1"/>
          </p:cNvPicPr>
          <p:nvPr/>
        </p:nvPicPr>
        <p:blipFill>
          <a:blip r:embed="rId2"/>
          <a:stretch>
            <a:fillRect/>
          </a:stretch>
        </p:blipFill>
        <p:spPr>
          <a:xfrm>
            <a:off x="5990590" y="641350"/>
            <a:ext cx="5430520" cy="46335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p14:doors dir="ver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Revenue"/>
          <p:cNvPicPr>
            <a:picLocks noChangeAspect="1"/>
          </p:cNvPicPr>
          <p:nvPr>
            <p:ph idx="1"/>
          </p:nvPr>
        </p:nvPicPr>
        <p:blipFill>
          <a:blip r:embed="rId1"/>
          <a:stretch>
            <a:fillRect/>
          </a:stretch>
        </p:blipFill>
        <p:spPr>
          <a:xfrm>
            <a:off x="949960" y="521970"/>
            <a:ext cx="10334625" cy="5813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ver dir="d"/>
      </p:transition>
    </mc:Choice>
    <mc:Fallback>
      <p:transition spd="slow">
        <p:cover dir="d"/>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38200" y="365125"/>
            <a:ext cx="10515600" cy="873125"/>
          </a:xfrm>
          <a:solidFill>
            <a:schemeClr val="bg1"/>
          </a:solidFill>
        </p:spPr>
        <p:txBody>
          <a:bodyPr>
            <a:normAutofit/>
          </a:bodyPr>
          <a:p>
            <a:r>
              <a:rPr lang="en-US" sz="3110"/>
              <a:t>LAUNCH OF THE COUNTY STAFF ESTABLISHMENT</a:t>
            </a:r>
            <a:endParaRPr lang="en-US" sz="3110"/>
          </a:p>
        </p:txBody>
      </p:sp>
      <p:pic>
        <p:nvPicPr>
          <p:cNvPr id="4" name="Content Placeholder 3" descr="Staff Establishment"/>
          <p:cNvPicPr>
            <a:picLocks noChangeAspect="1"/>
          </p:cNvPicPr>
          <p:nvPr>
            <p:ph idx="1"/>
          </p:nvPr>
        </p:nvPicPr>
        <p:blipFill>
          <a:blip r:embed="rId1"/>
          <a:srcRect t="14067" b="20984"/>
          <a:stretch>
            <a:fillRect/>
          </a:stretch>
        </p:blipFill>
        <p:spPr>
          <a:xfrm>
            <a:off x="2198370" y="1238250"/>
            <a:ext cx="7193280" cy="513397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r>
              <a:rPr lang="en-US" sz="2800">
                <a:sym typeface="+mn-ea"/>
              </a:rPr>
              <a:t>LAUNCH OF THE COUNTY PUBLIC SERVICE BOARD DISCIPLINE MANUAL</a:t>
            </a:r>
            <a:endParaRPr lang="en-US" sz="2800"/>
          </a:p>
        </p:txBody>
      </p:sp>
      <p:pic>
        <p:nvPicPr>
          <p:cNvPr id="4" name="Content Placeholder 3" descr="Discipline Manual"/>
          <p:cNvPicPr>
            <a:picLocks noChangeAspect="1"/>
          </p:cNvPicPr>
          <p:nvPr>
            <p:ph idx="1"/>
          </p:nvPr>
        </p:nvPicPr>
        <p:blipFill>
          <a:blip r:embed="rId1"/>
          <a:srcRect t="16577" b="21480"/>
          <a:stretch>
            <a:fillRect/>
          </a:stretch>
        </p:blipFill>
        <p:spPr>
          <a:xfrm>
            <a:off x="2572385" y="1690370"/>
            <a:ext cx="6918960" cy="49631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Paul"/>
          <p:cNvPicPr>
            <a:picLocks noChangeAspect="1"/>
          </p:cNvPicPr>
          <p:nvPr>
            <p:ph idx="1"/>
          </p:nvPr>
        </p:nvPicPr>
        <p:blipFill>
          <a:blip r:embed="rId1"/>
          <a:stretch>
            <a:fillRect/>
          </a:stretch>
        </p:blipFill>
        <p:spPr>
          <a:xfrm>
            <a:off x="731520" y="544830"/>
            <a:ext cx="10844530" cy="5967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任意多边形: 形状 14"/>
          <p:cNvSpPr/>
          <p:nvPr/>
        </p:nvSpPr>
        <p:spPr>
          <a:xfrm>
            <a:off x="7311390" y="0"/>
            <a:ext cx="4880610"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sp>
        <p:nvSpPr>
          <p:cNvPr id="6" name="任意多边形: 形状 14"/>
          <p:cNvSpPr/>
          <p:nvPr/>
        </p:nvSpPr>
        <p:spPr>
          <a:xfrm>
            <a:off x="7403465" y="0"/>
            <a:ext cx="4805045"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sp>
        <p:nvSpPr>
          <p:cNvPr id="10" name="文本框 9"/>
          <p:cNvSpPr txBox="1"/>
          <p:nvPr/>
        </p:nvSpPr>
        <p:spPr>
          <a:xfrm>
            <a:off x="443230" y="2644775"/>
            <a:ext cx="6960235" cy="1510665"/>
          </a:xfrm>
          <a:prstGeom prst="rect">
            <a:avLst/>
          </a:prstGeom>
          <a:noFill/>
        </p:spPr>
        <p:txBody>
          <a:bodyPr wrap="square" rtlCol="0" anchor="t">
            <a:noAutofit/>
          </a:bodyPr>
          <a:p>
            <a:pPr lvl="0" algn="ctr">
              <a:lnSpc>
                <a:spcPct val="90000"/>
              </a:lnSpc>
              <a:buClrTx/>
              <a:buSzTx/>
              <a:buFontTx/>
            </a:pPr>
            <a:r>
              <a:rPr lang="en-US" altLang="zh-CN" sz="5400" b="1" cap="all">
                <a:solidFill>
                  <a:srgbClr val="FF7F00"/>
                </a:solidFill>
                <a:uFillTx/>
                <a:latin typeface="Poppins SemiBold" panose="00000700000000000000" charset="0"/>
                <a:ea typeface="Poppins SemiBold" panose="00000700000000000000" charset="0"/>
                <a:cs typeface="Poppins SemiBold" panose="00000700000000000000" charset="0"/>
                <a:sym typeface="+mn-ea"/>
              </a:rPr>
              <a:t>HAPPY HOLIDAYS</a:t>
            </a:r>
            <a:endParaRPr lang="en-US" altLang="zh-CN" sz="5400" b="1" cap="all">
              <a:solidFill>
                <a:srgbClr val="FF7F00"/>
              </a:solidFill>
              <a:uFillTx/>
              <a:latin typeface="Poppins SemiBold" panose="00000700000000000000" charset="0"/>
              <a:ea typeface="Poppins SemiBold" panose="00000700000000000000" charset="0"/>
              <a:cs typeface="Poppins SemiBold" panose="00000700000000000000" charset="0"/>
              <a:sym typeface="+mn-ea"/>
            </a:endParaRPr>
          </a:p>
        </p:txBody>
      </p:sp>
      <p:sp>
        <p:nvSpPr>
          <p:cNvPr id="55" name="椭圆 54"/>
          <p:cNvSpPr/>
          <p:nvPr/>
        </p:nvSpPr>
        <p:spPr>
          <a:xfrm>
            <a:off x="770255" y="59607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6" name="椭圆 55"/>
          <p:cNvSpPr/>
          <p:nvPr/>
        </p:nvSpPr>
        <p:spPr>
          <a:xfrm>
            <a:off x="892810" y="59607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7" name="椭圆 56"/>
          <p:cNvSpPr/>
          <p:nvPr/>
        </p:nvSpPr>
        <p:spPr>
          <a:xfrm>
            <a:off x="1015365" y="59607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8" name="椭圆 57"/>
          <p:cNvSpPr/>
          <p:nvPr/>
        </p:nvSpPr>
        <p:spPr>
          <a:xfrm>
            <a:off x="1137920" y="59607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9" name="椭圆 58"/>
          <p:cNvSpPr/>
          <p:nvPr/>
        </p:nvSpPr>
        <p:spPr>
          <a:xfrm>
            <a:off x="1260475" y="59607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0" name="椭圆 59"/>
          <p:cNvSpPr/>
          <p:nvPr/>
        </p:nvSpPr>
        <p:spPr>
          <a:xfrm>
            <a:off x="770255" y="60845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1" name="椭圆 60"/>
          <p:cNvSpPr/>
          <p:nvPr/>
        </p:nvSpPr>
        <p:spPr>
          <a:xfrm>
            <a:off x="892810" y="60845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2" name="椭圆 61"/>
          <p:cNvSpPr/>
          <p:nvPr/>
        </p:nvSpPr>
        <p:spPr>
          <a:xfrm>
            <a:off x="1015365" y="60845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3" name="椭圆 62"/>
          <p:cNvSpPr/>
          <p:nvPr/>
        </p:nvSpPr>
        <p:spPr>
          <a:xfrm>
            <a:off x="1137920" y="60845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4" name="椭圆 63"/>
          <p:cNvSpPr/>
          <p:nvPr/>
        </p:nvSpPr>
        <p:spPr>
          <a:xfrm>
            <a:off x="1260475" y="60845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5" name="椭圆 64"/>
          <p:cNvSpPr/>
          <p:nvPr/>
        </p:nvSpPr>
        <p:spPr>
          <a:xfrm>
            <a:off x="770255" y="62083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6" name="椭圆 65"/>
          <p:cNvSpPr/>
          <p:nvPr/>
        </p:nvSpPr>
        <p:spPr>
          <a:xfrm>
            <a:off x="892810" y="62083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7" name="椭圆 66"/>
          <p:cNvSpPr/>
          <p:nvPr/>
        </p:nvSpPr>
        <p:spPr>
          <a:xfrm>
            <a:off x="1015365" y="62083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8" name="椭圆 67"/>
          <p:cNvSpPr/>
          <p:nvPr/>
        </p:nvSpPr>
        <p:spPr>
          <a:xfrm>
            <a:off x="1137920" y="62083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9" name="椭圆 68"/>
          <p:cNvSpPr/>
          <p:nvPr/>
        </p:nvSpPr>
        <p:spPr>
          <a:xfrm>
            <a:off x="1260475" y="62083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0" name="椭圆 69"/>
          <p:cNvSpPr/>
          <p:nvPr/>
        </p:nvSpPr>
        <p:spPr>
          <a:xfrm>
            <a:off x="770255" y="63322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1" name="椭圆 70"/>
          <p:cNvSpPr/>
          <p:nvPr/>
        </p:nvSpPr>
        <p:spPr>
          <a:xfrm>
            <a:off x="892810" y="63322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2" name="椭圆 71"/>
          <p:cNvSpPr/>
          <p:nvPr/>
        </p:nvSpPr>
        <p:spPr>
          <a:xfrm>
            <a:off x="1015365" y="63322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3" name="椭圆 72"/>
          <p:cNvSpPr/>
          <p:nvPr/>
        </p:nvSpPr>
        <p:spPr>
          <a:xfrm>
            <a:off x="1137920" y="63322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4" name="椭圆 73"/>
          <p:cNvSpPr/>
          <p:nvPr/>
        </p:nvSpPr>
        <p:spPr>
          <a:xfrm>
            <a:off x="1260475" y="63322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5" name="椭圆 74"/>
          <p:cNvSpPr/>
          <p:nvPr/>
        </p:nvSpPr>
        <p:spPr>
          <a:xfrm>
            <a:off x="770255" y="64560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6" name="椭圆 75"/>
          <p:cNvSpPr/>
          <p:nvPr/>
        </p:nvSpPr>
        <p:spPr>
          <a:xfrm>
            <a:off x="892810" y="64560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7" name="椭圆 76"/>
          <p:cNvSpPr/>
          <p:nvPr/>
        </p:nvSpPr>
        <p:spPr>
          <a:xfrm>
            <a:off x="1015365" y="64560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8" name="椭圆 77"/>
          <p:cNvSpPr/>
          <p:nvPr/>
        </p:nvSpPr>
        <p:spPr>
          <a:xfrm>
            <a:off x="1137920" y="64560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9" name="椭圆 78"/>
          <p:cNvSpPr/>
          <p:nvPr/>
        </p:nvSpPr>
        <p:spPr>
          <a:xfrm>
            <a:off x="1260475" y="64560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pic>
        <p:nvPicPr>
          <p:cNvPr id="21" name="图片 20"/>
          <p:cNvPicPr>
            <a:picLocks noChangeAspect="1"/>
          </p:cNvPicPr>
          <p:nvPr/>
        </p:nvPicPr>
        <p:blipFill>
          <a:blip r:embed="rId2"/>
          <a:srcRect l="34695" b="32301"/>
          <a:stretch>
            <a:fillRect/>
          </a:stretch>
        </p:blipFill>
        <p:spPr>
          <a:xfrm>
            <a:off x="0" y="5400675"/>
            <a:ext cx="1461770" cy="1457325"/>
          </a:xfrm>
          <a:custGeom>
            <a:avLst/>
            <a:gdLst/>
            <a:ahLst/>
            <a:cxnLst>
              <a:cxn ang="3">
                <a:pos x="hc" y="t"/>
              </a:cxn>
              <a:cxn ang="cd2">
                <a:pos x="l" y="vc"/>
              </a:cxn>
              <a:cxn ang="cd4">
                <a:pos x="hc" y="b"/>
              </a:cxn>
              <a:cxn ang="0">
                <a:pos x="r" y="vc"/>
              </a:cxn>
            </a:cxnLst>
            <a:rect l="l" t="t" r="r" b="b"/>
            <a:pathLst>
              <a:path w="2302" h="2295">
                <a:moveTo>
                  <a:pt x="0" y="0"/>
                </a:moveTo>
                <a:lnTo>
                  <a:pt x="2302" y="0"/>
                </a:lnTo>
                <a:lnTo>
                  <a:pt x="2302" y="2295"/>
                </a:lnTo>
                <a:lnTo>
                  <a:pt x="0" y="2295"/>
                </a:lnTo>
                <a:lnTo>
                  <a:pt x="0" y="0"/>
                </a:lnTo>
                <a:close/>
              </a:path>
            </a:pathLst>
          </a:custGeom>
        </p:spPr>
      </p:pic>
      <p:pic>
        <p:nvPicPr>
          <p:cNvPr id="23" name="图片 22"/>
          <p:cNvPicPr>
            <a:picLocks noChangeAspect="1"/>
          </p:cNvPicPr>
          <p:nvPr/>
        </p:nvPicPr>
        <p:blipFill>
          <a:blip r:embed="rId3"/>
          <a:srcRect t="59549"/>
          <a:stretch>
            <a:fillRect/>
          </a:stretch>
        </p:blipFill>
        <p:spPr>
          <a:xfrm>
            <a:off x="4101465" y="0"/>
            <a:ext cx="3209925" cy="1252220"/>
          </a:xfrm>
          <a:custGeom>
            <a:avLst/>
            <a:gdLst/>
            <a:ahLst/>
            <a:cxnLst>
              <a:cxn ang="3">
                <a:pos x="hc" y="t"/>
              </a:cxn>
              <a:cxn ang="cd2">
                <a:pos x="l" y="vc"/>
              </a:cxn>
              <a:cxn ang="cd4">
                <a:pos x="hc" y="b"/>
              </a:cxn>
              <a:cxn ang="0">
                <a:pos x="r" y="vc"/>
              </a:cxn>
            </a:cxnLst>
            <a:rect l="l" t="t" r="r" b="b"/>
            <a:pathLst>
              <a:path w="5055" h="1972">
                <a:moveTo>
                  <a:pt x="5055" y="0"/>
                </a:moveTo>
                <a:lnTo>
                  <a:pt x="5055" y="1972"/>
                </a:lnTo>
                <a:lnTo>
                  <a:pt x="0" y="1972"/>
                </a:lnTo>
                <a:lnTo>
                  <a:pt x="0" y="0"/>
                </a:lnTo>
                <a:lnTo>
                  <a:pt x="5055" y="0"/>
                </a:lnTo>
                <a:close/>
              </a:path>
            </a:pathLst>
          </a:cu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任意多边形: 形状 14"/>
          <p:cNvSpPr/>
          <p:nvPr/>
        </p:nvSpPr>
        <p:spPr>
          <a:xfrm>
            <a:off x="7320915" y="0"/>
            <a:ext cx="4880610"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sp>
        <p:nvSpPr>
          <p:cNvPr id="6" name="任意多边形: 形状 14"/>
          <p:cNvSpPr/>
          <p:nvPr/>
        </p:nvSpPr>
        <p:spPr>
          <a:xfrm>
            <a:off x="7621905" y="0"/>
            <a:ext cx="4589145"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grpSp>
        <p:nvGrpSpPr>
          <p:cNvPr id="80" name="组合 79"/>
          <p:cNvGrpSpPr/>
          <p:nvPr/>
        </p:nvGrpSpPr>
        <p:grpSpPr>
          <a:xfrm>
            <a:off x="770255" y="5960745"/>
            <a:ext cx="530860" cy="535940"/>
            <a:chOff x="1060" y="4227"/>
            <a:chExt cx="1536" cy="1549"/>
          </a:xfrm>
          <a:solidFill>
            <a:srgbClr val="FF7F00"/>
          </a:solidFill>
        </p:grpSpPr>
        <p:sp>
          <p:nvSpPr>
            <p:cNvPr id="55" name="椭圆 54"/>
            <p:cNvSpPr/>
            <p:nvPr/>
          </p:nvSpPr>
          <p:spPr>
            <a:xfrm>
              <a:off x="1060"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6" name="椭圆 55"/>
            <p:cNvSpPr/>
            <p:nvPr/>
          </p:nvSpPr>
          <p:spPr>
            <a:xfrm>
              <a:off x="1414"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7" name="椭圆 56"/>
            <p:cNvSpPr/>
            <p:nvPr/>
          </p:nvSpPr>
          <p:spPr>
            <a:xfrm>
              <a:off x="1769"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8" name="椭圆 57"/>
            <p:cNvSpPr/>
            <p:nvPr/>
          </p:nvSpPr>
          <p:spPr>
            <a:xfrm>
              <a:off x="2123"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9" name="椭圆 58"/>
            <p:cNvSpPr/>
            <p:nvPr/>
          </p:nvSpPr>
          <p:spPr>
            <a:xfrm>
              <a:off x="2478"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0" name="椭圆 59"/>
            <p:cNvSpPr/>
            <p:nvPr/>
          </p:nvSpPr>
          <p:spPr>
            <a:xfrm>
              <a:off x="1060"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1" name="椭圆 60"/>
            <p:cNvSpPr/>
            <p:nvPr/>
          </p:nvSpPr>
          <p:spPr>
            <a:xfrm>
              <a:off x="1414"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2" name="椭圆 61"/>
            <p:cNvSpPr/>
            <p:nvPr/>
          </p:nvSpPr>
          <p:spPr>
            <a:xfrm>
              <a:off x="1769"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3" name="椭圆 62"/>
            <p:cNvSpPr/>
            <p:nvPr/>
          </p:nvSpPr>
          <p:spPr>
            <a:xfrm>
              <a:off x="2123"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4" name="椭圆 63"/>
            <p:cNvSpPr/>
            <p:nvPr/>
          </p:nvSpPr>
          <p:spPr>
            <a:xfrm>
              <a:off x="2478"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5" name="椭圆 64"/>
            <p:cNvSpPr/>
            <p:nvPr/>
          </p:nvSpPr>
          <p:spPr>
            <a:xfrm>
              <a:off x="1060"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6" name="椭圆 65"/>
            <p:cNvSpPr/>
            <p:nvPr/>
          </p:nvSpPr>
          <p:spPr>
            <a:xfrm>
              <a:off x="1414"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7" name="椭圆 66"/>
            <p:cNvSpPr/>
            <p:nvPr/>
          </p:nvSpPr>
          <p:spPr>
            <a:xfrm>
              <a:off x="1769"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8" name="椭圆 67"/>
            <p:cNvSpPr/>
            <p:nvPr/>
          </p:nvSpPr>
          <p:spPr>
            <a:xfrm>
              <a:off x="2123"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9" name="椭圆 68"/>
            <p:cNvSpPr/>
            <p:nvPr/>
          </p:nvSpPr>
          <p:spPr>
            <a:xfrm>
              <a:off x="2478"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0" name="椭圆 69"/>
            <p:cNvSpPr/>
            <p:nvPr/>
          </p:nvSpPr>
          <p:spPr>
            <a:xfrm>
              <a:off x="1060"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1" name="椭圆 70"/>
            <p:cNvSpPr/>
            <p:nvPr/>
          </p:nvSpPr>
          <p:spPr>
            <a:xfrm>
              <a:off x="1414"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2" name="椭圆 71"/>
            <p:cNvSpPr/>
            <p:nvPr/>
          </p:nvSpPr>
          <p:spPr>
            <a:xfrm>
              <a:off x="1769"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3" name="椭圆 72"/>
            <p:cNvSpPr/>
            <p:nvPr/>
          </p:nvSpPr>
          <p:spPr>
            <a:xfrm>
              <a:off x="2123"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4" name="椭圆 73"/>
            <p:cNvSpPr/>
            <p:nvPr/>
          </p:nvSpPr>
          <p:spPr>
            <a:xfrm>
              <a:off x="2478"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5" name="椭圆 74"/>
            <p:cNvSpPr/>
            <p:nvPr/>
          </p:nvSpPr>
          <p:spPr>
            <a:xfrm>
              <a:off x="1060"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6" name="椭圆 75"/>
            <p:cNvSpPr/>
            <p:nvPr/>
          </p:nvSpPr>
          <p:spPr>
            <a:xfrm>
              <a:off x="1414"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7" name="椭圆 76"/>
            <p:cNvSpPr/>
            <p:nvPr/>
          </p:nvSpPr>
          <p:spPr>
            <a:xfrm>
              <a:off x="1769"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8" name="椭圆 77"/>
            <p:cNvSpPr/>
            <p:nvPr/>
          </p:nvSpPr>
          <p:spPr>
            <a:xfrm>
              <a:off x="2123"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9" name="椭圆 78"/>
            <p:cNvSpPr/>
            <p:nvPr/>
          </p:nvSpPr>
          <p:spPr>
            <a:xfrm>
              <a:off x="2478"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grpSp>
      <p:pic>
        <p:nvPicPr>
          <p:cNvPr id="21" name="图片 20"/>
          <p:cNvPicPr>
            <a:picLocks noChangeAspect="1"/>
          </p:cNvPicPr>
          <p:nvPr/>
        </p:nvPicPr>
        <p:blipFill>
          <a:blip r:embed="rId2"/>
          <a:srcRect l="34695" b="32301"/>
          <a:stretch>
            <a:fillRect/>
          </a:stretch>
        </p:blipFill>
        <p:spPr>
          <a:xfrm>
            <a:off x="0" y="5400675"/>
            <a:ext cx="1461770" cy="1457325"/>
          </a:xfrm>
          <a:custGeom>
            <a:avLst/>
            <a:gdLst/>
            <a:ahLst/>
            <a:cxnLst>
              <a:cxn ang="3">
                <a:pos x="hc" y="t"/>
              </a:cxn>
              <a:cxn ang="cd2">
                <a:pos x="l" y="vc"/>
              </a:cxn>
              <a:cxn ang="cd4">
                <a:pos x="hc" y="b"/>
              </a:cxn>
              <a:cxn ang="0">
                <a:pos x="r" y="vc"/>
              </a:cxn>
            </a:cxnLst>
            <a:rect l="l" t="t" r="r" b="b"/>
            <a:pathLst>
              <a:path w="2302" h="2295">
                <a:moveTo>
                  <a:pt x="0" y="0"/>
                </a:moveTo>
                <a:lnTo>
                  <a:pt x="2302" y="0"/>
                </a:lnTo>
                <a:lnTo>
                  <a:pt x="2302" y="2295"/>
                </a:lnTo>
                <a:lnTo>
                  <a:pt x="0" y="2295"/>
                </a:lnTo>
                <a:lnTo>
                  <a:pt x="0" y="0"/>
                </a:lnTo>
                <a:close/>
              </a:path>
            </a:pathLst>
          </a:custGeom>
        </p:spPr>
      </p:pic>
      <p:pic>
        <p:nvPicPr>
          <p:cNvPr id="23" name="图片 22"/>
          <p:cNvPicPr>
            <a:picLocks noChangeAspect="1"/>
          </p:cNvPicPr>
          <p:nvPr/>
        </p:nvPicPr>
        <p:blipFill>
          <a:blip r:embed="rId3"/>
          <a:srcRect t="59549"/>
          <a:stretch>
            <a:fillRect/>
          </a:stretch>
        </p:blipFill>
        <p:spPr>
          <a:xfrm>
            <a:off x="4101465" y="0"/>
            <a:ext cx="3209925" cy="1252220"/>
          </a:xfrm>
          <a:custGeom>
            <a:avLst/>
            <a:gdLst/>
            <a:ahLst/>
            <a:cxnLst>
              <a:cxn ang="3">
                <a:pos x="hc" y="t"/>
              </a:cxn>
              <a:cxn ang="cd2">
                <a:pos x="l" y="vc"/>
              </a:cxn>
              <a:cxn ang="cd4">
                <a:pos x="hc" y="b"/>
              </a:cxn>
              <a:cxn ang="0">
                <a:pos x="r" y="vc"/>
              </a:cxn>
            </a:cxnLst>
            <a:rect l="l" t="t" r="r" b="b"/>
            <a:pathLst>
              <a:path w="5055" h="1972">
                <a:moveTo>
                  <a:pt x="5055" y="0"/>
                </a:moveTo>
                <a:lnTo>
                  <a:pt x="5055" y="1972"/>
                </a:lnTo>
                <a:lnTo>
                  <a:pt x="0" y="1972"/>
                </a:lnTo>
                <a:lnTo>
                  <a:pt x="0" y="0"/>
                </a:lnTo>
                <a:lnTo>
                  <a:pt x="5055" y="0"/>
                </a:lnTo>
                <a:close/>
              </a:path>
            </a:pathLst>
          </a:custGeom>
        </p:spPr>
      </p:pic>
      <p:sp>
        <p:nvSpPr>
          <p:cNvPr id="31" name="文本框 30"/>
          <p:cNvSpPr txBox="1"/>
          <p:nvPr/>
        </p:nvSpPr>
        <p:spPr>
          <a:xfrm>
            <a:off x="1125855" y="384175"/>
            <a:ext cx="706120" cy="534035"/>
          </a:xfrm>
          <a:prstGeom prst="rect">
            <a:avLst/>
          </a:prstGeom>
          <a:noFill/>
        </p:spPr>
        <p:txBody>
          <a:bodyPr wrap="square" rtlCol="0" anchor="t">
            <a:noAutofit/>
          </a:bodyPr>
          <a:p>
            <a:pPr lvl="0" algn="ctr">
              <a:lnSpc>
                <a:spcPct val="90000"/>
              </a:lnSpc>
              <a:buClrTx/>
              <a:buSzTx/>
              <a:buFontTx/>
            </a:pPr>
            <a:r>
              <a:rPr lang="en-US" altLang="zh-CN" sz="2800" cap="all">
                <a:solidFill>
                  <a:srgbClr val="FF7F00"/>
                </a:solidFill>
                <a:uFillTx/>
                <a:latin typeface="Poppins SemiBold" panose="00000700000000000000" charset="0"/>
                <a:cs typeface="Poppins SemiBold" panose="00000700000000000000" charset="0"/>
                <a:sym typeface="+mn-ea"/>
              </a:rPr>
              <a:t>02.</a:t>
            </a:r>
            <a:endParaRPr lang="en-US" altLang="zh-CN" sz="2800" cap="all">
              <a:solidFill>
                <a:srgbClr val="FF7F00"/>
              </a:solidFill>
              <a:uFillTx/>
              <a:latin typeface="Poppins SemiBold" panose="00000700000000000000" charset="0"/>
              <a:cs typeface="Poppins SemiBold" panose="00000700000000000000" charset="0"/>
              <a:sym typeface="+mn-ea"/>
            </a:endParaRPr>
          </a:p>
        </p:txBody>
      </p:sp>
      <p:sp>
        <p:nvSpPr>
          <p:cNvPr id="4" name="文本框 3"/>
          <p:cNvSpPr txBox="1"/>
          <p:nvPr/>
        </p:nvSpPr>
        <p:spPr>
          <a:xfrm>
            <a:off x="1851025" y="789305"/>
            <a:ext cx="3882390" cy="534035"/>
          </a:xfrm>
          <a:prstGeom prst="rect">
            <a:avLst/>
          </a:prstGeom>
          <a:noFill/>
        </p:spPr>
        <p:txBody>
          <a:bodyPr wrap="square" rtlCol="0" anchor="t">
            <a:spAutoFit/>
          </a:bodyPr>
          <a:p>
            <a:pPr>
              <a:lnSpc>
                <a:spcPct val="90000"/>
              </a:lnSpc>
              <a:spcBef>
                <a:spcPts val="0"/>
              </a:spcBef>
              <a:spcAft>
                <a:spcPts val="0"/>
              </a:spcAft>
            </a:pPr>
            <a:r>
              <a:rPr lang="en-US" altLang="zh-CN" sz="3200" cap="all">
                <a:solidFill>
                  <a:srgbClr val="FF7F00"/>
                </a:solidFill>
                <a:uFillTx/>
                <a:latin typeface="Poppins SemiBold" panose="00000700000000000000" charset="0"/>
                <a:ea typeface="Poppins SemiBold" panose="00000700000000000000" charset="0"/>
                <a:cs typeface="Poppins SemiBold" panose="00000700000000000000" charset="0"/>
                <a:sym typeface="+mn-ea"/>
              </a:rPr>
              <a:t>PARKIRE LEMURT</a:t>
            </a:r>
            <a:endParaRPr lang="en-US" altLang="zh-CN" sz="3200" cap="all">
              <a:solidFill>
                <a:srgbClr val="FF7F00"/>
              </a:solidFill>
              <a:uFillTx/>
              <a:latin typeface="Poppins SemiBold" panose="00000700000000000000" charset="0"/>
              <a:ea typeface="Poppins SemiBold" panose="00000700000000000000" charset="0"/>
              <a:cs typeface="Poppins SemiBold" panose="00000700000000000000" charset="0"/>
              <a:sym typeface="+mn-ea"/>
            </a:endParaRPr>
          </a:p>
        </p:txBody>
      </p:sp>
      <p:sp>
        <p:nvSpPr>
          <p:cNvPr id="7" name="文本框 6"/>
          <p:cNvSpPr txBox="1"/>
          <p:nvPr/>
        </p:nvSpPr>
        <p:spPr>
          <a:xfrm>
            <a:off x="585470" y="1480820"/>
            <a:ext cx="6725920" cy="4569460"/>
          </a:xfrm>
          <a:prstGeom prst="rect">
            <a:avLst/>
          </a:prstGeom>
          <a:noFill/>
        </p:spPr>
        <p:txBody>
          <a:bodyPr wrap="square" rtlCol="0" anchor="t">
            <a:noAutofit/>
          </a:bodyPr>
          <a:p>
            <a:pPr algn="just">
              <a:lnSpc>
                <a:spcPct val="130000"/>
              </a:lnSpc>
              <a:spcBef>
                <a:spcPts val="0"/>
              </a:spcBef>
              <a:spcAft>
                <a:spcPts val="0"/>
              </a:spcAft>
            </a:pPr>
            <a:r>
              <a:rPr lang="zh-CN" altLang="en-US" sz="2800">
                <a:solidFill>
                  <a:schemeClr val="tx1">
                    <a:lumMod val="75000"/>
                    <a:lumOff val="25000"/>
                  </a:schemeClr>
                </a:solidFill>
                <a:latin typeface="Roboto Light" panose="02000000000000000000" charset="0"/>
                <a:cs typeface="Roboto Light" panose="02000000000000000000" charset="0"/>
              </a:rPr>
              <a:t>This is to commend you for your gallant act of mercy that you extended to an</a:t>
            </a:r>
            <a:r>
              <a:rPr lang="en-US" altLang="zh-CN" sz="2800">
                <a:solidFill>
                  <a:schemeClr val="tx1">
                    <a:lumMod val="75000"/>
                    <a:lumOff val="25000"/>
                  </a:schemeClr>
                </a:solidFill>
                <a:latin typeface="Roboto Light" panose="02000000000000000000" charset="0"/>
                <a:cs typeface="Roboto Light" panose="02000000000000000000" charset="0"/>
              </a:rPr>
              <a:t> </a:t>
            </a:r>
            <a:r>
              <a:rPr lang="zh-CN" altLang="en-US" sz="2800">
                <a:solidFill>
                  <a:schemeClr val="tx1">
                    <a:lumMod val="75000"/>
                    <a:lumOff val="25000"/>
                  </a:schemeClr>
                </a:solidFill>
                <a:latin typeface="Roboto Light" panose="02000000000000000000" charset="0"/>
                <a:cs typeface="Roboto Light" panose="02000000000000000000" charset="0"/>
              </a:rPr>
              <a:t>interviewee who appeared before the Narok County Public Service Board for</a:t>
            </a:r>
            <a:r>
              <a:rPr lang="en-US" altLang="zh-CN" sz="2800">
                <a:solidFill>
                  <a:schemeClr val="tx1">
                    <a:lumMod val="75000"/>
                    <a:lumOff val="25000"/>
                  </a:schemeClr>
                </a:solidFill>
                <a:latin typeface="Roboto Light" panose="02000000000000000000" charset="0"/>
                <a:cs typeface="Roboto Light" panose="02000000000000000000" charset="0"/>
              </a:rPr>
              <a:t> </a:t>
            </a:r>
            <a:r>
              <a:rPr lang="zh-CN" altLang="en-US" sz="2800">
                <a:solidFill>
                  <a:schemeClr val="tx1">
                    <a:lumMod val="75000"/>
                    <a:lumOff val="25000"/>
                  </a:schemeClr>
                </a:solidFill>
                <a:latin typeface="Roboto Light" panose="02000000000000000000" charset="0"/>
                <a:cs typeface="Roboto Light" panose="02000000000000000000" charset="0"/>
              </a:rPr>
              <a:t>an interview on 23rd May</a:t>
            </a:r>
            <a:r>
              <a:rPr lang="en-US" altLang="zh-CN" sz="2800">
                <a:solidFill>
                  <a:schemeClr val="tx1">
                    <a:lumMod val="75000"/>
                    <a:lumOff val="25000"/>
                  </a:schemeClr>
                </a:solidFill>
                <a:latin typeface="Roboto Light" panose="02000000000000000000" charset="0"/>
                <a:cs typeface="Roboto Light" panose="02000000000000000000" charset="0"/>
              </a:rPr>
              <a:t>,</a:t>
            </a:r>
            <a:r>
              <a:rPr lang="zh-CN" altLang="en-US" sz="2800">
                <a:solidFill>
                  <a:schemeClr val="tx1">
                    <a:lumMod val="75000"/>
                    <a:lumOff val="25000"/>
                  </a:schemeClr>
                </a:solidFill>
                <a:latin typeface="Roboto Light" panose="02000000000000000000" charset="0"/>
                <a:cs typeface="Roboto Light" panose="02000000000000000000" charset="0"/>
              </a:rPr>
              <a:t> 2023 with an infant whom she could not leave at</a:t>
            </a:r>
            <a:r>
              <a:rPr lang="en-US" altLang="zh-CN" sz="2800">
                <a:solidFill>
                  <a:schemeClr val="tx1">
                    <a:lumMod val="75000"/>
                    <a:lumOff val="25000"/>
                  </a:schemeClr>
                </a:solidFill>
                <a:latin typeface="Roboto Light" panose="02000000000000000000" charset="0"/>
                <a:cs typeface="Roboto Light" panose="02000000000000000000" charset="0"/>
              </a:rPr>
              <a:t> </a:t>
            </a:r>
            <a:r>
              <a:rPr lang="zh-CN" altLang="en-US" sz="2800">
                <a:solidFill>
                  <a:schemeClr val="tx1">
                    <a:lumMod val="75000"/>
                    <a:lumOff val="25000"/>
                  </a:schemeClr>
                </a:solidFill>
                <a:latin typeface="Roboto Light" panose="02000000000000000000" charset="0"/>
                <a:cs typeface="Roboto Light" panose="02000000000000000000" charset="0"/>
              </a:rPr>
              <a:t>home due to unavoidable circumstances.</a:t>
            </a:r>
            <a:endParaRPr lang="zh-CN" altLang="en-US" sz="2800">
              <a:solidFill>
                <a:schemeClr val="tx1">
                  <a:lumMod val="75000"/>
                  <a:lumOff val="25000"/>
                </a:schemeClr>
              </a:solidFill>
              <a:latin typeface="Roboto Light" panose="02000000000000000000" charset="0"/>
              <a:cs typeface="Roboto Light" panose="02000000000000000000" charset="0"/>
            </a:endParaRPr>
          </a:p>
        </p:txBody>
      </p:sp>
      <p:cxnSp>
        <p:nvCxnSpPr>
          <p:cNvPr id="5" name="直接连接符 4"/>
          <p:cNvCxnSpPr/>
          <p:nvPr/>
        </p:nvCxnSpPr>
        <p:spPr>
          <a:xfrm>
            <a:off x="876300" y="5313045"/>
            <a:ext cx="371475" cy="0"/>
          </a:xfrm>
          <a:prstGeom prst="line">
            <a:avLst/>
          </a:prstGeom>
          <a:ln>
            <a:solidFill>
              <a:srgbClr val="FF7F00"/>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9483090" y="2554605"/>
            <a:ext cx="799465" cy="534670"/>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Roboto Light" panose="02000000000000000000"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Parkire"/>
          <p:cNvPicPr>
            <a:picLocks noChangeAspect="1"/>
          </p:cNvPicPr>
          <p:nvPr>
            <p:ph idx="1"/>
          </p:nvPr>
        </p:nvPicPr>
        <p:blipFill>
          <a:blip r:embed="rId1"/>
          <a:stretch>
            <a:fillRect/>
          </a:stretch>
        </p:blipFill>
        <p:spPr>
          <a:xfrm>
            <a:off x="724535" y="527685"/>
            <a:ext cx="10742930" cy="58032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 name="椭圆 52"/>
          <p:cNvSpPr/>
          <p:nvPr/>
        </p:nvSpPr>
        <p:spPr>
          <a:xfrm>
            <a:off x="10835640" y="17284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4" name="椭圆 53"/>
          <p:cNvSpPr/>
          <p:nvPr/>
        </p:nvSpPr>
        <p:spPr>
          <a:xfrm>
            <a:off x="10958195" y="14808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2" name="椭圆 81"/>
          <p:cNvSpPr/>
          <p:nvPr/>
        </p:nvSpPr>
        <p:spPr>
          <a:xfrm>
            <a:off x="11203305" y="17284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3" name="椭圆 82"/>
          <p:cNvSpPr/>
          <p:nvPr/>
        </p:nvSpPr>
        <p:spPr>
          <a:xfrm>
            <a:off x="11325860" y="17284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4" name="椭圆 83"/>
          <p:cNvSpPr/>
          <p:nvPr/>
        </p:nvSpPr>
        <p:spPr>
          <a:xfrm>
            <a:off x="10835640"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5" name="椭圆 84"/>
          <p:cNvSpPr/>
          <p:nvPr/>
        </p:nvSpPr>
        <p:spPr>
          <a:xfrm>
            <a:off x="10958195"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6" name="椭圆 85"/>
          <p:cNvSpPr/>
          <p:nvPr/>
        </p:nvSpPr>
        <p:spPr>
          <a:xfrm>
            <a:off x="11080750"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7" name="椭圆 86"/>
          <p:cNvSpPr/>
          <p:nvPr/>
        </p:nvSpPr>
        <p:spPr>
          <a:xfrm>
            <a:off x="11203305"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8" name="椭圆 87"/>
          <p:cNvSpPr/>
          <p:nvPr/>
        </p:nvSpPr>
        <p:spPr>
          <a:xfrm>
            <a:off x="11325860" y="185229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89" name="椭圆 88"/>
          <p:cNvSpPr/>
          <p:nvPr/>
        </p:nvSpPr>
        <p:spPr>
          <a:xfrm>
            <a:off x="10835640" y="19761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0" name="椭圆 89"/>
          <p:cNvSpPr/>
          <p:nvPr/>
        </p:nvSpPr>
        <p:spPr>
          <a:xfrm>
            <a:off x="10958195" y="19761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2" name="椭圆 91"/>
          <p:cNvSpPr/>
          <p:nvPr/>
        </p:nvSpPr>
        <p:spPr>
          <a:xfrm>
            <a:off x="11203305" y="197612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4" name="椭圆 93"/>
          <p:cNvSpPr/>
          <p:nvPr/>
        </p:nvSpPr>
        <p:spPr>
          <a:xfrm>
            <a:off x="10835640"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5" name="椭圆 94"/>
          <p:cNvSpPr/>
          <p:nvPr/>
        </p:nvSpPr>
        <p:spPr>
          <a:xfrm>
            <a:off x="10958195"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6" name="椭圆 95"/>
          <p:cNvSpPr/>
          <p:nvPr/>
        </p:nvSpPr>
        <p:spPr>
          <a:xfrm>
            <a:off x="11080750"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7" name="椭圆 96"/>
          <p:cNvSpPr/>
          <p:nvPr/>
        </p:nvSpPr>
        <p:spPr>
          <a:xfrm>
            <a:off x="11203305"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8" name="椭圆 97"/>
          <p:cNvSpPr/>
          <p:nvPr/>
        </p:nvSpPr>
        <p:spPr>
          <a:xfrm>
            <a:off x="11325860" y="209994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99" name="椭圆 98"/>
          <p:cNvSpPr/>
          <p:nvPr/>
        </p:nvSpPr>
        <p:spPr>
          <a:xfrm>
            <a:off x="10835640"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0" name="椭圆 99"/>
          <p:cNvSpPr/>
          <p:nvPr/>
        </p:nvSpPr>
        <p:spPr>
          <a:xfrm>
            <a:off x="10958195"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1" name="椭圆 100"/>
          <p:cNvSpPr/>
          <p:nvPr/>
        </p:nvSpPr>
        <p:spPr>
          <a:xfrm>
            <a:off x="11080750"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2" name="椭圆 101"/>
          <p:cNvSpPr/>
          <p:nvPr/>
        </p:nvSpPr>
        <p:spPr>
          <a:xfrm>
            <a:off x="11203305"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03" name="椭圆 102"/>
          <p:cNvSpPr/>
          <p:nvPr/>
        </p:nvSpPr>
        <p:spPr>
          <a:xfrm>
            <a:off x="11325860" y="222377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5" name="椭圆 54"/>
          <p:cNvSpPr/>
          <p:nvPr/>
        </p:nvSpPr>
        <p:spPr>
          <a:xfrm>
            <a:off x="3463925"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6" name="椭圆 55"/>
          <p:cNvSpPr/>
          <p:nvPr/>
        </p:nvSpPr>
        <p:spPr>
          <a:xfrm>
            <a:off x="3586480"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7" name="椭圆 56"/>
          <p:cNvSpPr/>
          <p:nvPr/>
        </p:nvSpPr>
        <p:spPr>
          <a:xfrm>
            <a:off x="3709035"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8" name="椭圆 57"/>
          <p:cNvSpPr/>
          <p:nvPr/>
        </p:nvSpPr>
        <p:spPr>
          <a:xfrm>
            <a:off x="3831590"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9" name="椭圆 58"/>
          <p:cNvSpPr/>
          <p:nvPr/>
        </p:nvSpPr>
        <p:spPr>
          <a:xfrm>
            <a:off x="3954145" y="30276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0" name="椭圆 59"/>
          <p:cNvSpPr/>
          <p:nvPr/>
        </p:nvSpPr>
        <p:spPr>
          <a:xfrm>
            <a:off x="3463925"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1" name="椭圆 60"/>
          <p:cNvSpPr/>
          <p:nvPr/>
        </p:nvSpPr>
        <p:spPr>
          <a:xfrm>
            <a:off x="3586480"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2" name="椭圆 61"/>
          <p:cNvSpPr/>
          <p:nvPr/>
        </p:nvSpPr>
        <p:spPr>
          <a:xfrm>
            <a:off x="3709035"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3" name="椭圆 62"/>
          <p:cNvSpPr/>
          <p:nvPr/>
        </p:nvSpPr>
        <p:spPr>
          <a:xfrm>
            <a:off x="3831590"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4" name="椭圆 63"/>
          <p:cNvSpPr/>
          <p:nvPr/>
        </p:nvSpPr>
        <p:spPr>
          <a:xfrm>
            <a:off x="3954145" y="315150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5" name="椭圆 64"/>
          <p:cNvSpPr/>
          <p:nvPr/>
        </p:nvSpPr>
        <p:spPr>
          <a:xfrm>
            <a:off x="3463925"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6" name="椭圆 65"/>
          <p:cNvSpPr/>
          <p:nvPr/>
        </p:nvSpPr>
        <p:spPr>
          <a:xfrm>
            <a:off x="3586480"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7" name="椭圆 66"/>
          <p:cNvSpPr/>
          <p:nvPr/>
        </p:nvSpPr>
        <p:spPr>
          <a:xfrm>
            <a:off x="3709035"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8" name="椭圆 67"/>
          <p:cNvSpPr/>
          <p:nvPr/>
        </p:nvSpPr>
        <p:spPr>
          <a:xfrm>
            <a:off x="3831590"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9" name="椭圆 68"/>
          <p:cNvSpPr/>
          <p:nvPr/>
        </p:nvSpPr>
        <p:spPr>
          <a:xfrm>
            <a:off x="3954145" y="327533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0" name="椭圆 69"/>
          <p:cNvSpPr/>
          <p:nvPr/>
        </p:nvSpPr>
        <p:spPr>
          <a:xfrm>
            <a:off x="3463925"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1" name="椭圆 70"/>
          <p:cNvSpPr/>
          <p:nvPr/>
        </p:nvSpPr>
        <p:spPr>
          <a:xfrm>
            <a:off x="3586480"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2" name="椭圆 71"/>
          <p:cNvSpPr/>
          <p:nvPr/>
        </p:nvSpPr>
        <p:spPr>
          <a:xfrm>
            <a:off x="3709035"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3" name="椭圆 72"/>
          <p:cNvSpPr/>
          <p:nvPr/>
        </p:nvSpPr>
        <p:spPr>
          <a:xfrm>
            <a:off x="3831590"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4" name="椭圆 73"/>
          <p:cNvSpPr/>
          <p:nvPr/>
        </p:nvSpPr>
        <p:spPr>
          <a:xfrm>
            <a:off x="3954145" y="3399155"/>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5" name="椭圆 74"/>
          <p:cNvSpPr/>
          <p:nvPr/>
        </p:nvSpPr>
        <p:spPr>
          <a:xfrm>
            <a:off x="3463925"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6" name="椭圆 75"/>
          <p:cNvSpPr/>
          <p:nvPr/>
        </p:nvSpPr>
        <p:spPr>
          <a:xfrm>
            <a:off x="3586480"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7" name="椭圆 76"/>
          <p:cNvSpPr/>
          <p:nvPr/>
        </p:nvSpPr>
        <p:spPr>
          <a:xfrm>
            <a:off x="3709035"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8" name="椭圆 77"/>
          <p:cNvSpPr/>
          <p:nvPr/>
        </p:nvSpPr>
        <p:spPr>
          <a:xfrm>
            <a:off x="3831590"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9" name="椭圆 78"/>
          <p:cNvSpPr/>
          <p:nvPr/>
        </p:nvSpPr>
        <p:spPr>
          <a:xfrm>
            <a:off x="3954145" y="3522980"/>
            <a:ext cx="41275" cy="41275"/>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15" name="任意多边形: 形状 14"/>
          <p:cNvSpPr/>
          <p:nvPr/>
        </p:nvSpPr>
        <p:spPr>
          <a:xfrm flipH="1">
            <a:off x="-3810" y="0"/>
            <a:ext cx="4486910"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sp>
        <p:nvSpPr>
          <p:cNvPr id="8" name="任意多边形: 形状 14"/>
          <p:cNvSpPr/>
          <p:nvPr/>
        </p:nvSpPr>
        <p:spPr>
          <a:xfrm flipH="1">
            <a:off x="-3810" y="0"/>
            <a:ext cx="3876040" cy="652399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pic>
        <p:nvPicPr>
          <p:cNvPr id="42" name="图片 41"/>
          <p:cNvPicPr>
            <a:picLocks noChangeAspect="1"/>
          </p:cNvPicPr>
          <p:nvPr/>
        </p:nvPicPr>
        <p:blipFill>
          <a:blip r:embed="rId2"/>
          <a:srcRect l="34695" b="32301"/>
          <a:stretch>
            <a:fillRect/>
          </a:stretch>
        </p:blipFill>
        <p:spPr>
          <a:xfrm flipH="1">
            <a:off x="10730230" y="5400675"/>
            <a:ext cx="1461770" cy="1457325"/>
          </a:xfrm>
          <a:custGeom>
            <a:avLst/>
            <a:gdLst/>
            <a:ahLst/>
            <a:cxnLst>
              <a:cxn ang="3">
                <a:pos x="hc" y="t"/>
              </a:cxn>
              <a:cxn ang="cd2">
                <a:pos x="l" y="vc"/>
              </a:cxn>
              <a:cxn ang="cd4">
                <a:pos x="hc" y="b"/>
              </a:cxn>
              <a:cxn ang="0">
                <a:pos x="r" y="vc"/>
              </a:cxn>
            </a:cxnLst>
            <a:rect l="l" t="t" r="r" b="b"/>
            <a:pathLst>
              <a:path w="2302" h="2295">
                <a:moveTo>
                  <a:pt x="0" y="0"/>
                </a:moveTo>
                <a:lnTo>
                  <a:pt x="2302" y="0"/>
                </a:lnTo>
                <a:lnTo>
                  <a:pt x="2302" y="2295"/>
                </a:lnTo>
                <a:lnTo>
                  <a:pt x="0" y="2295"/>
                </a:lnTo>
                <a:lnTo>
                  <a:pt x="0" y="0"/>
                </a:lnTo>
                <a:close/>
              </a:path>
            </a:pathLst>
          </a:custGeom>
        </p:spPr>
      </p:pic>
      <p:sp>
        <p:nvSpPr>
          <p:cNvPr id="45" name="弧形 44"/>
          <p:cNvSpPr/>
          <p:nvPr/>
        </p:nvSpPr>
        <p:spPr>
          <a:xfrm>
            <a:off x="-5930265" y="-1850390"/>
            <a:ext cx="10539730" cy="10539730"/>
          </a:xfrm>
          <a:prstGeom prst="arc">
            <a:avLst>
              <a:gd name="adj1" fmla="val 19166087"/>
              <a:gd name="adj2" fmla="val 2444306"/>
            </a:avLst>
          </a:prstGeom>
          <a:ln w="38100">
            <a:solidFill>
              <a:srgbClr val="FFF1E3"/>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cs typeface="Poppins SemiBold" panose="00000700000000000000" charset="0"/>
            </a:endParaRPr>
          </a:p>
        </p:txBody>
      </p:sp>
      <p:sp>
        <p:nvSpPr>
          <p:cNvPr id="12" name="文本框 11"/>
          <p:cNvSpPr txBox="1"/>
          <p:nvPr/>
        </p:nvSpPr>
        <p:spPr>
          <a:xfrm>
            <a:off x="4737100" y="2223770"/>
            <a:ext cx="6629400" cy="3031490"/>
          </a:xfrm>
          <a:prstGeom prst="rect">
            <a:avLst/>
          </a:prstGeom>
          <a:noFill/>
        </p:spPr>
        <p:txBody>
          <a:bodyPr wrap="square" rtlCol="0" anchor="t">
            <a:noAutofit/>
          </a:bodyPr>
          <a:p>
            <a:pPr algn="just"/>
            <a:r>
              <a:rPr lang="en-US" altLang="zh-CN" sz="2800">
                <a:solidFill>
                  <a:schemeClr val="tx1">
                    <a:lumMod val="75000"/>
                    <a:lumOff val="25000"/>
                  </a:schemeClr>
                </a:solidFill>
                <a:latin typeface="Poppins SemiBold" panose="00000700000000000000" charset="0"/>
                <a:ea typeface="Poppins SemiBold" panose="00000700000000000000" charset="0"/>
                <a:cs typeface="Poppins SemiBold" panose="00000700000000000000" charset="0"/>
              </a:rPr>
              <a:t>This is to commend you for dedication, bravery, integrity and patriotism in the selfless discharge of your Nursing duties at Naisoyia Dispensary in Narok Central Sub-County. Your commitment to serving the community is truly</a:t>
            </a:r>
            <a:endParaRPr lang="en-US" altLang="zh-CN" sz="2800">
              <a:solidFill>
                <a:schemeClr val="tx1">
                  <a:lumMod val="75000"/>
                  <a:lumOff val="25000"/>
                </a:schemeClr>
              </a:solidFill>
              <a:latin typeface="Poppins SemiBold" panose="00000700000000000000" charset="0"/>
              <a:ea typeface="Poppins SemiBold" panose="00000700000000000000" charset="0"/>
              <a:cs typeface="Poppins SemiBold" panose="00000700000000000000" charset="0"/>
            </a:endParaRPr>
          </a:p>
        </p:txBody>
      </p:sp>
      <p:sp>
        <p:nvSpPr>
          <p:cNvPr id="2" name="文本框 30"/>
          <p:cNvSpPr txBox="1"/>
          <p:nvPr/>
        </p:nvSpPr>
        <p:spPr>
          <a:xfrm>
            <a:off x="4609465" y="640080"/>
            <a:ext cx="708025" cy="431800"/>
          </a:xfrm>
          <a:prstGeom prst="rect">
            <a:avLst/>
          </a:prstGeom>
          <a:noFill/>
        </p:spPr>
        <p:txBody>
          <a:bodyPr wrap="square" rtlCol="0" anchor="t">
            <a:noAutofit/>
          </a:bodyPr>
          <a:p>
            <a:pPr lvl="0" algn="ctr">
              <a:lnSpc>
                <a:spcPct val="90000"/>
              </a:lnSpc>
              <a:buClrTx/>
              <a:buSzTx/>
              <a:buFontTx/>
            </a:pPr>
            <a:r>
              <a:rPr lang="en-US" altLang="zh-CN" sz="2800" cap="all">
                <a:solidFill>
                  <a:srgbClr val="FF7F00"/>
                </a:solidFill>
                <a:uFillTx/>
                <a:latin typeface="Poppins SemiBold" panose="00000700000000000000" charset="0"/>
                <a:cs typeface="Poppins SemiBold" panose="00000700000000000000" charset="0"/>
                <a:sym typeface="+mn-ea"/>
              </a:rPr>
              <a:t>03.</a:t>
            </a:r>
            <a:endParaRPr lang="en-US" altLang="zh-CN" sz="2800" cap="all">
              <a:solidFill>
                <a:srgbClr val="FF7F00"/>
              </a:solidFill>
              <a:uFillTx/>
              <a:latin typeface="Poppins SemiBold" panose="00000700000000000000" charset="0"/>
              <a:cs typeface="Poppins SemiBold" panose="00000700000000000000" charset="0"/>
              <a:sym typeface="+mn-ea"/>
            </a:endParaRPr>
          </a:p>
        </p:txBody>
      </p:sp>
      <p:sp>
        <p:nvSpPr>
          <p:cNvPr id="4" name="文本框 3"/>
          <p:cNvSpPr txBox="1"/>
          <p:nvPr/>
        </p:nvSpPr>
        <p:spPr>
          <a:xfrm>
            <a:off x="5437505" y="1049020"/>
            <a:ext cx="4486910" cy="534035"/>
          </a:xfrm>
          <a:prstGeom prst="rect">
            <a:avLst/>
          </a:prstGeom>
          <a:noFill/>
        </p:spPr>
        <p:txBody>
          <a:bodyPr wrap="square" rtlCol="0" anchor="t">
            <a:spAutoFit/>
          </a:bodyPr>
          <a:p>
            <a:pPr>
              <a:lnSpc>
                <a:spcPct val="90000"/>
              </a:lnSpc>
              <a:spcBef>
                <a:spcPts val="0"/>
              </a:spcBef>
              <a:spcAft>
                <a:spcPts val="0"/>
              </a:spcAft>
            </a:pPr>
            <a:r>
              <a:rPr lang="en-US" altLang="zh-CN" sz="3200" cap="all">
                <a:solidFill>
                  <a:srgbClr val="FF7F00"/>
                </a:solidFill>
                <a:uFillTx/>
                <a:latin typeface="Poppins SemiBold" panose="00000700000000000000" charset="0"/>
                <a:ea typeface="Poppins SemiBold" panose="00000700000000000000" charset="0"/>
                <a:cs typeface="Poppins SemiBold" panose="00000700000000000000" charset="0"/>
                <a:sym typeface="+mn-ea"/>
              </a:rPr>
              <a:t>ANN NAANYU OIYIE</a:t>
            </a:r>
            <a:endParaRPr lang="en-US" altLang="zh-CN" sz="3200" cap="all">
              <a:solidFill>
                <a:srgbClr val="FF7F00"/>
              </a:solidFill>
              <a:uFillTx/>
              <a:latin typeface="Poppins SemiBold" panose="00000700000000000000" charset="0"/>
              <a:ea typeface="Poppins SemiBold" panose="00000700000000000000" charset="0"/>
              <a:cs typeface="Poppins SemiBold" panose="00000700000000000000"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Ann"/>
          <p:cNvPicPr>
            <a:picLocks noChangeAspect="1"/>
          </p:cNvPicPr>
          <p:nvPr>
            <p:ph idx="1"/>
          </p:nvPr>
        </p:nvPicPr>
        <p:blipFill>
          <a:blip r:embed="rId1"/>
          <a:stretch>
            <a:fillRect/>
          </a:stretch>
        </p:blipFill>
        <p:spPr>
          <a:xfrm>
            <a:off x="636270" y="487680"/>
            <a:ext cx="10611485" cy="5806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任意多边形: 形状 14"/>
          <p:cNvSpPr/>
          <p:nvPr/>
        </p:nvSpPr>
        <p:spPr>
          <a:xfrm>
            <a:off x="7320915" y="0"/>
            <a:ext cx="4880610"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sp>
        <p:nvSpPr>
          <p:cNvPr id="6" name="任意多边形: 形状 14"/>
          <p:cNvSpPr/>
          <p:nvPr/>
        </p:nvSpPr>
        <p:spPr>
          <a:xfrm>
            <a:off x="7621905" y="0"/>
            <a:ext cx="4589145" cy="6858000"/>
          </a:xfrm>
          <a:custGeom>
            <a:avLst/>
            <a:gdLst>
              <a:gd name="connsiteX0" fmla="*/ 1723730 w 4525735"/>
              <a:gd name="connsiteY0" fmla="*/ 0 h 6857999"/>
              <a:gd name="connsiteX1" fmla="*/ 4525735 w 4525735"/>
              <a:gd name="connsiteY1" fmla="*/ 0 h 6857999"/>
              <a:gd name="connsiteX2" fmla="*/ 4525735 w 4525735"/>
              <a:gd name="connsiteY2" fmla="*/ 6857999 h 6857999"/>
              <a:gd name="connsiteX3" fmla="*/ 1935793 w 4525735"/>
              <a:gd name="connsiteY3" fmla="*/ 6857999 h 6857999"/>
              <a:gd name="connsiteX4" fmla="*/ 1822575 w 4525735"/>
              <a:gd name="connsiteY4" fmla="*/ 6785417 h 6857999"/>
              <a:gd name="connsiteX5" fmla="*/ 0 w 4525735"/>
              <a:gd name="connsiteY5" fmla="*/ 3357563 h 6857999"/>
              <a:gd name="connsiteX6" fmla="*/ 1660502 w 4525735"/>
              <a:gd name="connsiteY6" fmla="*/ 449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5735" h="6857999">
                <a:moveTo>
                  <a:pt x="1723730" y="0"/>
                </a:moveTo>
                <a:lnTo>
                  <a:pt x="4525735" y="0"/>
                </a:lnTo>
                <a:lnTo>
                  <a:pt x="4525735" y="6857999"/>
                </a:lnTo>
                <a:lnTo>
                  <a:pt x="1935793" y="6857999"/>
                </a:lnTo>
                <a:lnTo>
                  <a:pt x="1822575" y="6785417"/>
                </a:lnTo>
                <a:cubicBezTo>
                  <a:pt x="722964" y="6042534"/>
                  <a:pt x="0" y="4784477"/>
                  <a:pt x="0" y="3357563"/>
                </a:cubicBezTo>
                <a:cubicBezTo>
                  <a:pt x="0" y="2001995"/>
                  <a:pt x="652475" y="798821"/>
                  <a:pt x="1660502" y="44963"/>
                </a:cubicBezTo>
                <a:close/>
              </a:path>
            </a:pathLst>
          </a:cu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ts val="0"/>
              </a:spcBef>
              <a:spcAft>
                <a:spcPts val="0"/>
              </a:spcAft>
              <a:buClrTx/>
              <a:buSzTx/>
              <a:buFontTx/>
              <a:defRPr/>
            </a:pPr>
            <a:endParaRPr lang="zh-CN" altLang="en-US" noProof="0">
              <a:ln>
                <a:noFill/>
              </a:ln>
              <a:solidFill>
                <a:prstClr val="white"/>
              </a:solidFill>
              <a:effectLst/>
              <a:uLnTx/>
              <a:uFillTx/>
              <a:latin typeface="Poppins SemiBold" panose="00000700000000000000" charset="0"/>
              <a:ea typeface="Poppins SemiBold" panose="00000700000000000000" charset="0"/>
              <a:cs typeface="Poppins SemiBold" panose="00000700000000000000" charset="0"/>
              <a:sym typeface="+mn-ea"/>
            </a:endParaRPr>
          </a:p>
        </p:txBody>
      </p:sp>
      <p:grpSp>
        <p:nvGrpSpPr>
          <p:cNvPr id="80" name="组合 79"/>
          <p:cNvGrpSpPr/>
          <p:nvPr/>
        </p:nvGrpSpPr>
        <p:grpSpPr>
          <a:xfrm>
            <a:off x="770255" y="5960745"/>
            <a:ext cx="530860" cy="535940"/>
            <a:chOff x="1060" y="4227"/>
            <a:chExt cx="1536" cy="1549"/>
          </a:xfrm>
          <a:solidFill>
            <a:srgbClr val="FF7F00"/>
          </a:solidFill>
        </p:grpSpPr>
        <p:sp>
          <p:nvSpPr>
            <p:cNvPr id="55" name="椭圆 54"/>
            <p:cNvSpPr/>
            <p:nvPr/>
          </p:nvSpPr>
          <p:spPr>
            <a:xfrm>
              <a:off x="1060"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6" name="椭圆 55"/>
            <p:cNvSpPr/>
            <p:nvPr/>
          </p:nvSpPr>
          <p:spPr>
            <a:xfrm>
              <a:off x="1414"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7" name="椭圆 56"/>
            <p:cNvSpPr/>
            <p:nvPr/>
          </p:nvSpPr>
          <p:spPr>
            <a:xfrm>
              <a:off x="1769"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8" name="椭圆 57"/>
            <p:cNvSpPr/>
            <p:nvPr/>
          </p:nvSpPr>
          <p:spPr>
            <a:xfrm>
              <a:off x="2123"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59" name="椭圆 58"/>
            <p:cNvSpPr/>
            <p:nvPr/>
          </p:nvSpPr>
          <p:spPr>
            <a:xfrm>
              <a:off x="2478" y="4227"/>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0" name="椭圆 59"/>
            <p:cNvSpPr/>
            <p:nvPr/>
          </p:nvSpPr>
          <p:spPr>
            <a:xfrm>
              <a:off x="1060"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1" name="椭圆 60"/>
            <p:cNvSpPr/>
            <p:nvPr/>
          </p:nvSpPr>
          <p:spPr>
            <a:xfrm>
              <a:off x="1414"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2" name="椭圆 61"/>
            <p:cNvSpPr/>
            <p:nvPr/>
          </p:nvSpPr>
          <p:spPr>
            <a:xfrm>
              <a:off x="1769"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3" name="椭圆 62"/>
            <p:cNvSpPr/>
            <p:nvPr/>
          </p:nvSpPr>
          <p:spPr>
            <a:xfrm>
              <a:off x="2123"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4" name="椭圆 63"/>
            <p:cNvSpPr/>
            <p:nvPr/>
          </p:nvSpPr>
          <p:spPr>
            <a:xfrm>
              <a:off x="2478" y="4585"/>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5" name="椭圆 64"/>
            <p:cNvSpPr/>
            <p:nvPr/>
          </p:nvSpPr>
          <p:spPr>
            <a:xfrm>
              <a:off x="1060"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6" name="椭圆 65"/>
            <p:cNvSpPr/>
            <p:nvPr/>
          </p:nvSpPr>
          <p:spPr>
            <a:xfrm>
              <a:off x="1414"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7" name="椭圆 66"/>
            <p:cNvSpPr/>
            <p:nvPr/>
          </p:nvSpPr>
          <p:spPr>
            <a:xfrm>
              <a:off x="1769"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8" name="椭圆 67"/>
            <p:cNvSpPr/>
            <p:nvPr/>
          </p:nvSpPr>
          <p:spPr>
            <a:xfrm>
              <a:off x="2123"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69" name="椭圆 68"/>
            <p:cNvSpPr/>
            <p:nvPr/>
          </p:nvSpPr>
          <p:spPr>
            <a:xfrm>
              <a:off x="2478" y="4943"/>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0" name="椭圆 69"/>
            <p:cNvSpPr/>
            <p:nvPr/>
          </p:nvSpPr>
          <p:spPr>
            <a:xfrm>
              <a:off x="1060"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1" name="椭圆 70"/>
            <p:cNvSpPr/>
            <p:nvPr/>
          </p:nvSpPr>
          <p:spPr>
            <a:xfrm>
              <a:off x="1414"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2" name="椭圆 71"/>
            <p:cNvSpPr/>
            <p:nvPr/>
          </p:nvSpPr>
          <p:spPr>
            <a:xfrm>
              <a:off x="1769"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3" name="椭圆 72"/>
            <p:cNvSpPr/>
            <p:nvPr/>
          </p:nvSpPr>
          <p:spPr>
            <a:xfrm>
              <a:off x="2123"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4" name="椭圆 73"/>
            <p:cNvSpPr/>
            <p:nvPr/>
          </p:nvSpPr>
          <p:spPr>
            <a:xfrm>
              <a:off x="2478" y="5300"/>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5" name="椭圆 74"/>
            <p:cNvSpPr/>
            <p:nvPr/>
          </p:nvSpPr>
          <p:spPr>
            <a:xfrm>
              <a:off x="1060"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6" name="椭圆 75"/>
            <p:cNvSpPr/>
            <p:nvPr/>
          </p:nvSpPr>
          <p:spPr>
            <a:xfrm>
              <a:off x="1414"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7" name="椭圆 76"/>
            <p:cNvSpPr/>
            <p:nvPr/>
          </p:nvSpPr>
          <p:spPr>
            <a:xfrm>
              <a:off x="1769"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8" name="椭圆 77"/>
            <p:cNvSpPr/>
            <p:nvPr/>
          </p:nvSpPr>
          <p:spPr>
            <a:xfrm>
              <a:off x="2123"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sp>
          <p:nvSpPr>
            <p:cNvPr id="79" name="椭圆 78"/>
            <p:cNvSpPr/>
            <p:nvPr/>
          </p:nvSpPr>
          <p:spPr>
            <a:xfrm>
              <a:off x="2478" y="5658"/>
              <a:ext cx="119" cy="1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Poppins SemiBold" panose="00000700000000000000" charset="0"/>
              </a:endParaRPr>
            </a:p>
          </p:txBody>
        </p:sp>
      </p:grpSp>
      <p:pic>
        <p:nvPicPr>
          <p:cNvPr id="21" name="图片 20"/>
          <p:cNvPicPr>
            <a:picLocks noChangeAspect="1"/>
          </p:cNvPicPr>
          <p:nvPr/>
        </p:nvPicPr>
        <p:blipFill>
          <a:blip r:embed="rId2"/>
          <a:srcRect l="34695" b="32301"/>
          <a:stretch>
            <a:fillRect/>
          </a:stretch>
        </p:blipFill>
        <p:spPr>
          <a:xfrm>
            <a:off x="0" y="5400675"/>
            <a:ext cx="1461770" cy="1457325"/>
          </a:xfrm>
          <a:custGeom>
            <a:avLst/>
            <a:gdLst/>
            <a:ahLst/>
            <a:cxnLst>
              <a:cxn ang="3">
                <a:pos x="hc" y="t"/>
              </a:cxn>
              <a:cxn ang="cd2">
                <a:pos x="l" y="vc"/>
              </a:cxn>
              <a:cxn ang="cd4">
                <a:pos x="hc" y="b"/>
              </a:cxn>
              <a:cxn ang="0">
                <a:pos x="r" y="vc"/>
              </a:cxn>
            </a:cxnLst>
            <a:rect l="l" t="t" r="r" b="b"/>
            <a:pathLst>
              <a:path w="2302" h="2295">
                <a:moveTo>
                  <a:pt x="0" y="0"/>
                </a:moveTo>
                <a:lnTo>
                  <a:pt x="2302" y="0"/>
                </a:lnTo>
                <a:lnTo>
                  <a:pt x="2302" y="2295"/>
                </a:lnTo>
                <a:lnTo>
                  <a:pt x="0" y="2295"/>
                </a:lnTo>
                <a:lnTo>
                  <a:pt x="0" y="0"/>
                </a:lnTo>
                <a:close/>
              </a:path>
            </a:pathLst>
          </a:custGeom>
        </p:spPr>
      </p:pic>
      <p:pic>
        <p:nvPicPr>
          <p:cNvPr id="23" name="图片 22"/>
          <p:cNvPicPr>
            <a:picLocks noChangeAspect="1"/>
          </p:cNvPicPr>
          <p:nvPr/>
        </p:nvPicPr>
        <p:blipFill>
          <a:blip r:embed="rId3"/>
          <a:srcRect t="59549"/>
          <a:stretch>
            <a:fillRect/>
          </a:stretch>
        </p:blipFill>
        <p:spPr>
          <a:xfrm>
            <a:off x="4101465" y="0"/>
            <a:ext cx="3209925" cy="1252220"/>
          </a:xfrm>
          <a:custGeom>
            <a:avLst/>
            <a:gdLst/>
            <a:ahLst/>
            <a:cxnLst>
              <a:cxn ang="3">
                <a:pos x="hc" y="t"/>
              </a:cxn>
              <a:cxn ang="cd2">
                <a:pos x="l" y="vc"/>
              </a:cxn>
              <a:cxn ang="cd4">
                <a:pos x="hc" y="b"/>
              </a:cxn>
              <a:cxn ang="0">
                <a:pos x="r" y="vc"/>
              </a:cxn>
            </a:cxnLst>
            <a:rect l="l" t="t" r="r" b="b"/>
            <a:pathLst>
              <a:path w="5055" h="1972">
                <a:moveTo>
                  <a:pt x="5055" y="0"/>
                </a:moveTo>
                <a:lnTo>
                  <a:pt x="5055" y="1972"/>
                </a:lnTo>
                <a:lnTo>
                  <a:pt x="0" y="1972"/>
                </a:lnTo>
                <a:lnTo>
                  <a:pt x="0" y="0"/>
                </a:lnTo>
                <a:lnTo>
                  <a:pt x="5055" y="0"/>
                </a:lnTo>
                <a:close/>
              </a:path>
            </a:pathLst>
          </a:custGeom>
        </p:spPr>
      </p:pic>
      <p:sp>
        <p:nvSpPr>
          <p:cNvPr id="31" name="文本框 30"/>
          <p:cNvSpPr txBox="1"/>
          <p:nvPr/>
        </p:nvSpPr>
        <p:spPr>
          <a:xfrm>
            <a:off x="650875" y="523875"/>
            <a:ext cx="653415" cy="534035"/>
          </a:xfrm>
          <a:prstGeom prst="rect">
            <a:avLst/>
          </a:prstGeom>
          <a:noFill/>
        </p:spPr>
        <p:txBody>
          <a:bodyPr wrap="square" rtlCol="0" anchor="t">
            <a:noAutofit/>
          </a:bodyPr>
          <a:p>
            <a:pPr lvl="0" algn="ctr">
              <a:lnSpc>
                <a:spcPct val="90000"/>
              </a:lnSpc>
              <a:buClrTx/>
              <a:buSzTx/>
              <a:buFontTx/>
            </a:pPr>
            <a:r>
              <a:rPr lang="en-US" altLang="zh-CN" sz="2800" cap="all">
                <a:solidFill>
                  <a:srgbClr val="FF7F00"/>
                </a:solidFill>
                <a:uFillTx/>
                <a:latin typeface="Poppins SemiBold" panose="00000700000000000000" charset="0"/>
                <a:cs typeface="Poppins SemiBold" panose="00000700000000000000" charset="0"/>
                <a:sym typeface="+mn-ea"/>
              </a:rPr>
              <a:t>04.</a:t>
            </a:r>
            <a:endParaRPr lang="en-US" altLang="zh-CN" sz="2800" cap="all">
              <a:solidFill>
                <a:srgbClr val="FF7F00"/>
              </a:solidFill>
              <a:uFillTx/>
              <a:latin typeface="Poppins SemiBold" panose="00000700000000000000" charset="0"/>
              <a:cs typeface="Poppins SemiBold" panose="00000700000000000000" charset="0"/>
              <a:sym typeface="+mn-ea"/>
            </a:endParaRPr>
          </a:p>
        </p:txBody>
      </p:sp>
      <p:sp>
        <p:nvSpPr>
          <p:cNvPr id="4" name="文本框 3"/>
          <p:cNvSpPr txBox="1"/>
          <p:nvPr/>
        </p:nvSpPr>
        <p:spPr>
          <a:xfrm>
            <a:off x="1445895" y="956945"/>
            <a:ext cx="3882390" cy="534035"/>
          </a:xfrm>
          <a:prstGeom prst="rect">
            <a:avLst/>
          </a:prstGeom>
          <a:noFill/>
        </p:spPr>
        <p:txBody>
          <a:bodyPr wrap="square" rtlCol="0" anchor="t">
            <a:spAutoFit/>
          </a:bodyPr>
          <a:p>
            <a:pPr>
              <a:lnSpc>
                <a:spcPct val="90000"/>
              </a:lnSpc>
              <a:spcBef>
                <a:spcPts val="0"/>
              </a:spcBef>
              <a:spcAft>
                <a:spcPts val="0"/>
              </a:spcAft>
            </a:pPr>
            <a:r>
              <a:rPr lang="en-US" altLang="zh-CN" sz="3200" cap="all">
                <a:solidFill>
                  <a:srgbClr val="FF7F00"/>
                </a:solidFill>
                <a:uFillTx/>
                <a:latin typeface="Poppins SemiBold" panose="00000700000000000000" charset="0"/>
                <a:ea typeface="Poppins SemiBold" panose="00000700000000000000" charset="0"/>
                <a:cs typeface="Poppins SemiBold" panose="00000700000000000000" charset="0"/>
                <a:sym typeface="+mn-ea"/>
              </a:rPr>
              <a:t>BENARD YEGON</a:t>
            </a:r>
            <a:endParaRPr lang="en-US" altLang="zh-CN" sz="3200" cap="all">
              <a:solidFill>
                <a:srgbClr val="FF7F00"/>
              </a:solidFill>
              <a:uFillTx/>
              <a:latin typeface="Poppins SemiBold" panose="00000700000000000000" charset="0"/>
              <a:ea typeface="Poppins SemiBold" panose="00000700000000000000" charset="0"/>
              <a:cs typeface="Poppins SemiBold" panose="00000700000000000000" charset="0"/>
              <a:sym typeface="+mn-ea"/>
            </a:endParaRPr>
          </a:p>
        </p:txBody>
      </p:sp>
      <p:sp>
        <p:nvSpPr>
          <p:cNvPr id="7" name="文本框 6"/>
          <p:cNvSpPr txBox="1"/>
          <p:nvPr/>
        </p:nvSpPr>
        <p:spPr>
          <a:xfrm>
            <a:off x="594995" y="1531620"/>
            <a:ext cx="6725920" cy="4222750"/>
          </a:xfrm>
          <a:prstGeom prst="rect">
            <a:avLst/>
          </a:prstGeom>
          <a:noFill/>
        </p:spPr>
        <p:txBody>
          <a:bodyPr wrap="square" rtlCol="0" anchor="t">
            <a:noAutofit/>
          </a:bodyPr>
          <a:p>
            <a:pPr algn="just">
              <a:lnSpc>
                <a:spcPct val="130000"/>
              </a:lnSpc>
              <a:spcBef>
                <a:spcPts val="0"/>
              </a:spcBef>
              <a:spcAft>
                <a:spcPts val="0"/>
              </a:spcAft>
            </a:pPr>
            <a:r>
              <a:rPr sz="2800">
                <a:solidFill>
                  <a:schemeClr val="tx1">
                    <a:lumMod val="75000"/>
                    <a:lumOff val="25000"/>
                  </a:schemeClr>
                </a:solidFill>
                <a:latin typeface="Roboto Light" panose="02000000000000000000" charset="0"/>
                <a:cs typeface="Roboto Light" panose="02000000000000000000" charset="0"/>
              </a:rPr>
              <a:t>This is to commend you for bravery, honesty, integrity and patriotism in the selfless discharge of your duties that you displayed by saving a zebra that encroached into a community in Kilgoris and grazed in their farms where they wanted to kill it.</a:t>
            </a:r>
            <a:endParaRPr sz="2800">
              <a:solidFill>
                <a:schemeClr val="tx1">
                  <a:lumMod val="75000"/>
                  <a:lumOff val="25000"/>
                </a:schemeClr>
              </a:solidFill>
              <a:latin typeface="Roboto Light" panose="02000000000000000000" charset="0"/>
              <a:cs typeface="Roboto Light" panose="020000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Yegon Video 1">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664845" y="922020"/>
            <a:ext cx="10293350" cy="4860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p="http://schemas.openxmlformats.org/presentationml/2006/main">
  <p:tag name="COMMONDATA" val="eyJoZGlkIjoiMGM3ZDNiNjQ5MjMwNGE4NGUzZGUzN2M4NzZkODkzZjgifQ=="/>
  <p:tag name="KSO_WPP_MARK_KEY" val="a5b248c4-d089-4646-a163-3454fc53d1a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Poppins SemiBold"/>
        <a:ea typeface=""/>
        <a:cs typeface=""/>
        <a:font script="Jpan" typeface="ＭＳ Ｐゴシック"/>
        <a:font script="Hang" typeface="맑은 고딕"/>
        <a:font script="Hans" typeface="Poppins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oppins SemiBold"/>
        <a:ea typeface=""/>
        <a:cs typeface=""/>
        <a:font script="Jpan" typeface="ＭＳ Ｐゴシック"/>
        <a:font script="Hang" typeface="맑은 고딕"/>
        <a:font script="Hans" typeface="Poppins SemiBold"/>
        <a:font script="Hant" typeface="新細明體"/>
        <a:font script="Arab" typeface="Poppins SemiBold"/>
        <a:font script="Hebr" typeface="Poppins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oppins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Poppins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oppins SemiBold"/>
        <a:ea typeface=""/>
        <a:cs typeface=""/>
        <a:font script="Jpan" typeface="ＭＳ Ｐゴシック"/>
        <a:font script="Hang" typeface="맑은 고딕"/>
        <a:font script="Hans" typeface="Poppins SemiBold"/>
        <a:font script="Hant" typeface="新細明體"/>
        <a:font script="Arab" typeface="Poppins SemiBold"/>
        <a:font script="Hebr" typeface="Poppins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oppins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Poppins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oppins SemiBold"/>
        <a:ea typeface=""/>
        <a:cs typeface=""/>
        <a:font script="Jpan" typeface="ＭＳ Ｐゴシック"/>
        <a:font script="Hang" typeface="맑은 고딕"/>
        <a:font script="Hans" typeface="Poppins SemiBold"/>
        <a:font script="Hant" typeface="新細明體"/>
        <a:font script="Arab" typeface="Poppins SemiBold"/>
        <a:font script="Hebr" typeface="Poppins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oppins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1881</Words>
  <Application>WPS Presentation</Application>
  <PresentationFormat>宽屏</PresentationFormat>
  <Paragraphs>58</Paragraphs>
  <Slides>30</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30</vt:i4>
      </vt:variant>
    </vt:vector>
  </HeadingPairs>
  <TitlesOfParts>
    <vt:vector size="41" baseType="lpstr">
      <vt:lpstr>Arial</vt:lpstr>
      <vt:lpstr>SimSun</vt:lpstr>
      <vt:lpstr>Wingdings</vt:lpstr>
      <vt:lpstr>Poppins SemiBold</vt:lpstr>
      <vt:lpstr>苹方-简</vt:lpstr>
      <vt:lpstr>Roboto Light</vt:lpstr>
      <vt:lpstr>Microsoft YaHei</vt:lpstr>
      <vt:lpstr>汉仪旗黑</vt:lpstr>
      <vt:lpstr>Arial Unicode MS</vt:lpstr>
      <vt:lpstr>宋体-简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LAUNCH OF THE COUNTY STAFF ESTABLISHMENT</vt:lpstr>
      <vt:lpstr>LAUNCH OF THE COUNTY PUBLIC SERVICE BOARD DISCIPLINE MANUAL</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auma</cp:lastModifiedBy>
  <cp:revision>154</cp:revision>
  <dcterms:created xsi:type="dcterms:W3CDTF">2024-12-20T10:16:22Z</dcterms:created>
  <dcterms:modified xsi:type="dcterms:W3CDTF">2024-12-20T10:16:22Z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2402831907E044D6456364676D4A2C13_41</vt:lpwstr>
  </property>
  <property fmtid="{D5CDD505-2E9C-101B-9397-08002B2CF9AE}" pid="3" name="KSOProductBuildVer">
    <vt:lpwstr>1033-6.10.2.8397</vt:lpwstr>
  </property>
</Properties>
</file>